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26"/>
  </p:handoutMasterIdLst>
  <p:sldIdLst>
    <p:sldId id="277" r:id="rId3"/>
    <p:sldId id="328" r:id="rId4"/>
    <p:sldId id="330" r:id="rId6"/>
    <p:sldId id="331" r:id="rId7"/>
    <p:sldId id="335" r:id="rId8"/>
    <p:sldId id="336" r:id="rId9"/>
    <p:sldId id="337" r:id="rId10"/>
    <p:sldId id="353" r:id="rId11"/>
    <p:sldId id="338" r:id="rId12"/>
    <p:sldId id="340" r:id="rId13"/>
    <p:sldId id="339" r:id="rId14"/>
    <p:sldId id="341" r:id="rId15"/>
    <p:sldId id="344" r:id="rId16"/>
    <p:sldId id="354" r:id="rId17"/>
    <p:sldId id="343" r:id="rId18"/>
    <p:sldId id="345" r:id="rId19"/>
    <p:sldId id="355" r:id="rId20"/>
    <p:sldId id="342" r:id="rId21"/>
    <p:sldId id="346" r:id="rId22"/>
    <p:sldId id="357" r:id="rId23"/>
    <p:sldId id="358" r:id="rId24"/>
    <p:sldId id="356" r:id="rId25"/>
  </p:sldIdLst>
  <p:sldSz cx="12192000" cy="6858000"/>
  <p:notesSz cx="6858000" cy="9144000"/>
  <p:embeddedFontLst>
    <p:embeddedFont>
      <p:font typeface="Inter" panose="02000503000000020004" charset="0"/>
      <p:regular r:id="rId30"/>
      <p:bold r:id="rId31"/>
    </p:embeddedFont>
    <p:embeddedFont>
      <p:font typeface="Inter Black" panose="02000503000000020004" charset="0"/>
      <p:bold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9" userDrawn="1">
          <p15:clr>
            <a:srgbClr val="A4A3A4"/>
          </p15:clr>
        </p15:guide>
        <p15:guide id="2" orient="horz" pos="4000" userDrawn="1">
          <p15:clr>
            <a:srgbClr val="A4A3A4"/>
          </p15:clr>
        </p15:guide>
        <p15:guide id="3" pos="225" userDrawn="1">
          <p15:clr>
            <a:srgbClr val="A4A3A4"/>
          </p15:clr>
        </p15:guide>
        <p15:guide id="4" orient="horz" pos="2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842"/>
    <a:srgbClr val="000000"/>
    <a:srgbClr val="272727"/>
    <a:srgbClr val="E31943"/>
    <a:srgbClr val="0292CC"/>
    <a:srgbClr val="333132"/>
    <a:srgbClr val="414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85012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482" y="84"/>
      </p:cViewPr>
      <p:guideLst>
        <p:guide pos="3849"/>
        <p:guide orient="horz" pos="4000"/>
        <p:guide pos="225"/>
        <p:guide orient="horz" pos="2200"/>
      </p:guideLst>
    </p:cSldViewPr>
  </p:slideViewPr>
  <p:outlineViewPr>
    <p:cViewPr>
      <p:scale>
        <a:sx n="75" d="100"/>
        <a:sy n="75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gs" Target="tags/tag2.xml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FD622-D87E-4361-8D2E-55143966873E}" type="datetimeFigureOut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C8963-EC80-4359-960F-C2969331F295}" type="slidenum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664E438F-F317-454B-A277-957D2CACE9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E29AB4D8-4E46-4AF8-9C99-8D6AAADCA1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2964232" y="-35420"/>
            <a:ext cx="9227768" cy="6893420"/>
          </a:xfrm>
          <a:custGeom>
            <a:avLst/>
            <a:gdLst>
              <a:gd name="connsiteX0" fmla="*/ 1847087 w 9227768"/>
              <a:gd name="connsiteY0" fmla="*/ 0 h 6893420"/>
              <a:gd name="connsiteX1" fmla="*/ 9227768 w 9227768"/>
              <a:gd name="connsiteY1" fmla="*/ 0 h 6893420"/>
              <a:gd name="connsiteX2" fmla="*/ 9227768 w 9227768"/>
              <a:gd name="connsiteY2" fmla="*/ 6893420 h 6893420"/>
              <a:gd name="connsiteX3" fmla="*/ 0 w 9227768"/>
              <a:gd name="connsiteY3" fmla="*/ 6893420 h 68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768" h="6893420">
                <a:moveTo>
                  <a:pt x="1847087" y="0"/>
                </a:moveTo>
                <a:lnTo>
                  <a:pt x="9227768" y="0"/>
                </a:lnTo>
                <a:lnTo>
                  <a:pt x="9227768" y="6893420"/>
                </a:lnTo>
                <a:lnTo>
                  <a:pt x="0" y="68934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3" name="图片 2" descr="C:\Users\kingsoft\Desktop\图片\图片\VCG41N826690612.jpgVCG41N8266906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16910" y="1142365"/>
            <a:ext cx="8521065" cy="5678805"/>
          </a:xfrm>
          <a:prstGeom prst="rect">
            <a:avLst/>
          </a:prstGeom>
        </p:spPr>
      </p:pic>
      <p:sp>
        <p:nvSpPr>
          <p:cNvPr id="25" name="任意多边形: 形状 24"/>
          <p:cNvSpPr/>
          <p:nvPr/>
        </p:nvSpPr>
        <p:spPr>
          <a:xfrm>
            <a:off x="371475" y="333376"/>
            <a:ext cx="7324282" cy="6191250"/>
          </a:xfrm>
          <a:custGeom>
            <a:avLst/>
            <a:gdLst>
              <a:gd name="connsiteX0" fmla="*/ 0 w 7324282"/>
              <a:gd name="connsiteY0" fmla="*/ 0 h 6191250"/>
              <a:gd name="connsiteX1" fmla="*/ 7324282 w 7324282"/>
              <a:gd name="connsiteY1" fmla="*/ 0 h 6191250"/>
              <a:gd name="connsiteX2" fmla="*/ 5665341 w 7324282"/>
              <a:gd name="connsiteY2" fmla="*/ 6191250 h 6191250"/>
              <a:gd name="connsiteX3" fmla="*/ 0 w 7324282"/>
              <a:gd name="connsiteY3" fmla="*/ 619125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4282" h="6191250">
                <a:moveTo>
                  <a:pt x="0" y="0"/>
                </a:moveTo>
                <a:lnTo>
                  <a:pt x="7324282" y="0"/>
                </a:lnTo>
                <a:lnTo>
                  <a:pt x="5665341" y="6191250"/>
                </a:lnTo>
                <a:lnTo>
                  <a:pt x="0" y="61912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71475" y="4817745"/>
            <a:ext cx="2073275" cy="4191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1973" y="4842510"/>
            <a:ext cx="1861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en-US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HARISH BALAJI</a:t>
            </a:r>
            <a:endParaRPr lang="en-GB" altLang="en-US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65" name="等腰三角形 64"/>
          <p:cNvSpPr/>
          <p:nvPr/>
        </p:nvSpPr>
        <p:spPr>
          <a:xfrm rot="2700000">
            <a:off x="-272074" y="4428370"/>
            <a:ext cx="1339173" cy="1339173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25831" y="569832"/>
            <a:ext cx="5120793" cy="5437302"/>
            <a:chOff x="925831" y="569832"/>
            <a:chExt cx="5120793" cy="5437302"/>
          </a:xfrm>
        </p:grpSpPr>
        <p:sp>
          <p:nvSpPr>
            <p:cNvPr id="36" name="等腰三角形 35"/>
            <p:cNvSpPr/>
            <p:nvPr/>
          </p:nvSpPr>
          <p:spPr>
            <a:xfrm rot="12600000">
              <a:off x="5562622" y="795770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17100000">
              <a:off x="3054524" y="4162538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7100000">
              <a:off x="3803766" y="4073990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17100000">
              <a:off x="956528" y="673628"/>
              <a:ext cx="445658" cy="445658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2600000">
              <a:off x="5556743" y="913846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7100000">
              <a:off x="925831" y="569832"/>
              <a:ext cx="455378" cy="455378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 flipV="1">
              <a:off x="5412154" y="1489202"/>
              <a:ext cx="103684" cy="107966"/>
            </a:xfrm>
            <a:prstGeom prst="rect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5300000">
              <a:off x="1193263" y="1923904"/>
              <a:ext cx="2961534" cy="2073498"/>
            </a:xfrm>
            <a:prstGeom prst="triangle">
              <a:avLst/>
            </a:prstGeom>
            <a:solidFill>
              <a:schemeClr val="bg2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42967" y="699558"/>
            <a:ext cx="5677743" cy="3035590"/>
            <a:chOff x="3215854" y="-523937"/>
            <a:chExt cx="5677743" cy="3035590"/>
          </a:xfrm>
        </p:grpSpPr>
        <p:sp>
          <p:nvSpPr>
            <p:cNvPr id="14" name="文本框 13"/>
            <p:cNvSpPr txBox="1"/>
            <p:nvPr/>
          </p:nvSpPr>
          <p:spPr>
            <a:xfrm>
              <a:off x="3215854" y="-523937"/>
              <a:ext cx="5677743" cy="2861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3600" b="1">
                  <a:solidFill>
                    <a:schemeClr val="bg1"/>
                  </a:solidFill>
                  <a:sym typeface="+mn-ea"/>
                </a:rPr>
                <a:t>Predicting Wine Preferences of Customers Using Wine Quality Dataset</a:t>
              </a:r>
              <a:endParaRPr sz="3600" b="1">
                <a:solidFill>
                  <a:schemeClr val="bg1"/>
                </a:solidFill>
                <a:sym typeface="+mn-ea"/>
              </a:endParaRPr>
            </a:p>
            <a:p>
              <a:endParaRPr lang="zh-CN" altLang="en-US" sz="36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276179" y="2204948"/>
              <a:ext cx="513003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GB" altLang="en-US" sz="1400" dirty="0">
                  <a:solidFill>
                    <a:schemeClr val="tx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DATA ANALYST</a:t>
              </a:r>
              <a:endParaRPr lang="en-GB" altLang="en-US" sz="1400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20878" y="485998"/>
            <a:ext cx="1776014" cy="5949794"/>
            <a:chOff x="5777427" y="485998"/>
            <a:chExt cx="1776014" cy="5949794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021726" y="485998"/>
              <a:ext cx="531715" cy="1924758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777427" y="1597168"/>
              <a:ext cx="1336671" cy="4838624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777426" y="485998"/>
            <a:ext cx="1776015" cy="5949794"/>
            <a:chOff x="5777426" y="485998"/>
            <a:chExt cx="1776015" cy="5949794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6688861" y="485998"/>
              <a:ext cx="864580" cy="3129698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5777426" y="3009427"/>
              <a:ext cx="946535" cy="342636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598"/>
            <a:ext cx="5181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SQL Process Flow for Project Analysis</a:t>
            </a:r>
            <a:endParaRPr lang="en-US" altLang="en-GB" sz="36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699895" y="3876675"/>
            <a:ext cx="212280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2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Loaded cleaned dataset into MySQL from Excel for structured storage.</a:t>
            </a:r>
            <a:r>
              <a:rPr lang="zh-CN" altLang="en-US" sz="12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.</a:t>
            </a:r>
            <a:endParaRPr lang="zh-CN" altLang="en-US" sz="12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862138" y="3535045"/>
            <a:ext cx="16389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Data import</a:t>
            </a:r>
            <a:endParaRPr lang="en-GB" altLang="zh-CN"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cxnSp>
        <p:nvCxnSpPr>
          <p:cNvPr id="9" name="Straight Connector 4"/>
          <p:cNvCxnSpPr/>
          <p:nvPr/>
        </p:nvCxnSpPr>
        <p:spPr>
          <a:xfrm>
            <a:off x="803275" y="4847271"/>
            <a:ext cx="10585450" cy="0"/>
          </a:xfrm>
          <a:prstGeom prst="line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TextBox 17"/>
          <p:cNvSpPr txBox="1"/>
          <p:nvPr/>
        </p:nvSpPr>
        <p:spPr>
          <a:xfrm>
            <a:off x="2410745" y="4626029"/>
            <a:ext cx="541655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01</a:t>
            </a:r>
            <a:endParaRPr lang="en-US" sz="2400" b="1" dirty="0">
              <a:solidFill>
                <a:schemeClr val="accent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 useBgFill="1">
        <p:nvSpPr>
          <p:cNvPr id="28" name="TextBox 18"/>
          <p:cNvSpPr txBox="1"/>
          <p:nvPr/>
        </p:nvSpPr>
        <p:spPr>
          <a:xfrm>
            <a:off x="4785051" y="4626029"/>
            <a:ext cx="584200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02</a:t>
            </a:r>
            <a:endParaRPr lang="en-US" sz="2400" b="1" dirty="0">
              <a:solidFill>
                <a:schemeClr val="accent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 useBgFill="1">
        <p:nvSpPr>
          <p:cNvPr id="29" name="TextBox 19"/>
          <p:cNvSpPr txBox="1"/>
          <p:nvPr/>
        </p:nvSpPr>
        <p:spPr>
          <a:xfrm>
            <a:off x="9199864" y="4626029"/>
            <a:ext cx="598805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04</a:t>
            </a:r>
            <a:endParaRPr lang="en-US" sz="2400" b="1" dirty="0">
              <a:solidFill>
                <a:schemeClr val="accent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 useBgFill="1">
        <p:nvSpPr>
          <p:cNvPr id="35" name="TextBox 32"/>
          <p:cNvSpPr txBox="1"/>
          <p:nvPr/>
        </p:nvSpPr>
        <p:spPr>
          <a:xfrm>
            <a:off x="6980006" y="4626029"/>
            <a:ext cx="593725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03</a:t>
            </a:r>
            <a:endParaRPr lang="en-US" sz="2400" b="1" dirty="0">
              <a:solidFill>
                <a:schemeClr val="accent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015740" y="3935730"/>
            <a:ext cx="212280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2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Created normalized tables to organize fields by categories </a:t>
            </a:r>
            <a:endParaRPr lang="en-US" altLang="en-GB" sz="12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069398" y="3535045"/>
            <a:ext cx="20161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Table Creation</a:t>
            </a:r>
            <a:endParaRPr lang="en-US" altLang="en-GB"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212840" y="3935730"/>
            <a:ext cx="212280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Ran SQL queries to </a:t>
            </a:r>
            <a:r>
              <a:rPr lang="en-GB" altLang="en-US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filters and summarize </a:t>
            </a:r>
            <a:endParaRPr lang="en-GB" altLang="en-US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152198" y="3535045"/>
            <a:ext cx="2244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Query Execution</a:t>
            </a:r>
            <a:endParaRPr lang="en-US" altLang="en-GB"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37880" y="3935730"/>
            <a:ext cx="212280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Exported query results for visualization </a:t>
            </a: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574406" y="3535045"/>
            <a:ext cx="1849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Result Export</a:t>
            </a:r>
            <a:endParaRPr lang="en-US" altLang="en-GB"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661820" y="1922125"/>
            <a:ext cx="1705115" cy="110878"/>
            <a:chOff x="803275" y="3266250"/>
            <a:chExt cx="10599339" cy="119591"/>
          </a:xfrm>
        </p:grpSpPr>
        <p:cxnSp>
          <p:nvCxnSpPr>
            <p:cNvPr id="72" name="直接连接符 71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1837802" y="3266250"/>
              <a:ext cx="1391463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4177793" y="1977370"/>
            <a:ext cx="1705115" cy="110878"/>
            <a:chOff x="803275" y="3266250"/>
            <a:chExt cx="10599339" cy="119591"/>
          </a:xfrm>
        </p:grpSpPr>
        <p:cxnSp>
          <p:nvCxnSpPr>
            <p:cNvPr id="77" name="直接连接符 76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1837802" y="3266250"/>
              <a:ext cx="1391463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6325061" y="2033250"/>
            <a:ext cx="1705115" cy="110878"/>
            <a:chOff x="803275" y="3266250"/>
            <a:chExt cx="10599339" cy="119591"/>
          </a:xfrm>
        </p:grpSpPr>
        <p:cxnSp>
          <p:nvCxnSpPr>
            <p:cNvPr id="81" name="直接连接符 80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1837802" y="3266250"/>
              <a:ext cx="1391463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8574129" y="2039600"/>
            <a:ext cx="1705115" cy="110878"/>
            <a:chOff x="803275" y="3266250"/>
            <a:chExt cx="10599339" cy="119591"/>
          </a:xfrm>
        </p:grpSpPr>
        <p:cxnSp>
          <p:nvCxnSpPr>
            <p:cNvPr id="88" name="直接连接符 87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1837802" y="3266250"/>
              <a:ext cx="1391463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import dat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795" y="2155190"/>
            <a:ext cx="2141220" cy="1258570"/>
          </a:xfrm>
          <a:prstGeom prst="rect">
            <a:avLst/>
          </a:prstGeom>
        </p:spPr>
      </p:pic>
      <p:pic>
        <p:nvPicPr>
          <p:cNvPr id="6" name="Picture 5" descr="create 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25" y="2212340"/>
            <a:ext cx="2011680" cy="1198245"/>
          </a:xfrm>
          <a:prstGeom prst="rect">
            <a:avLst/>
          </a:prstGeom>
        </p:spPr>
      </p:pic>
      <p:pic>
        <p:nvPicPr>
          <p:cNvPr id="7" name="Picture 6" descr="quary execu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230" y="2209800"/>
            <a:ext cx="2050415" cy="1226820"/>
          </a:xfrm>
          <a:prstGeom prst="rect">
            <a:avLst/>
          </a:prstGeom>
        </p:spPr>
      </p:pic>
      <p:pic>
        <p:nvPicPr>
          <p:cNvPr id="11" name="Picture 10" descr="expo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670" y="2205990"/>
            <a:ext cx="2077085" cy="1204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598"/>
            <a:ext cx="5181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SQL Project Workflow</a:t>
            </a:r>
            <a:endParaRPr lang="zh-CN" altLang="en-US" sz="36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9" name="Rectangle 55"/>
          <p:cNvSpPr/>
          <p:nvPr/>
        </p:nvSpPr>
        <p:spPr>
          <a:xfrm>
            <a:off x="1089152" y="3871995"/>
            <a:ext cx="4266727" cy="1395663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0" name="Rectangle 56"/>
          <p:cNvSpPr/>
          <p:nvPr/>
        </p:nvSpPr>
        <p:spPr>
          <a:xfrm>
            <a:off x="6833002" y="3871995"/>
            <a:ext cx="4266727" cy="1395663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1" name="Rectangle 53"/>
          <p:cNvSpPr/>
          <p:nvPr/>
        </p:nvSpPr>
        <p:spPr>
          <a:xfrm>
            <a:off x="1089152" y="1793690"/>
            <a:ext cx="4266727" cy="1395663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2" name="Rectangle 54"/>
          <p:cNvSpPr/>
          <p:nvPr/>
        </p:nvSpPr>
        <p:spPr>
          <a:xfrm>
            <a:off x="6833002" y="1793690"/>
            <a:ext cx="4266727" cy="1395663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1344580" y="1562256"/>
            <a:ext cx="968347" cy="1359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420783" y="2242040"/>
            <a:ext cx="75979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01</a:t>
            </a:r>
            <a:endParaRPr lang="en-US" sz="3200" b="1" dirty="0">
              <a:solidFill>
                <a:schemeClr val="bg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1344580" y="3637703"/>
            <a:ext cx="968347" cy="1359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1420783" y="4317487"/>
            <a:ext cx="75979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03</a:t>
            </a:r>
            <a:endParaRPr lang="en-US" sz="3200" b="1" dirty="0">
              <a:solidFill>
                <a:schemeClr val="bg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2" name="Rectangle 19"/>
          <p:cNvSpPr/>
          <p:nvPr/>
        </p:nvSpPr>
        <p:spPr>
          <a:xfrm>
            <a:off x="7089469" y="1562256"/>
            <a:ext cx="968347" cy="1359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7165672" y="2242040"/>
            <a:ext cx="75979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02</a:t>
            </a:r>
            <a:endParaRPr lang="en-US" sz="3200" b="1" dirty="0">
              <a:solidFill>
                <a:schemeClr val="bg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6" name="Rectangle 24"/>
          <p:cNvSpPr/>
          <p:nvPr/>
        </p:nvSpPr>
        <p:spPr>
          <a:xfrm>
            <a:off x="7089469" y="3637703"/>
            <a:ext cx="968347" cy="1359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7181714" y="4317487"/>
            <a:ext cx="75979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04</a:t>
            </a:r>
            <a:endParaRPr lang="en-US" sz="3200" b="1" dirty="0">
              <a:solidFill>
                <a:schemeClr val="bg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47910" y="1927180"/>
            <a:ext cx="2794650" cy="1252915"/>
            <a:chOff x="-4210051" y="3818731"/>
            <a:chExt cx="2707557" cy="1252915"/>
          </a:xfrm>
        </p:grpSpPr>
        <p:sp>
          <p:nvSpPr>
            <p:cNvPr id="84" name="文本框 83"/>
            <p:cNvSpPr txBox="1"/>
            <p:nvPr/>
          </p:nvSpPr>
          <p:spPr>
            <a:xfrm>
              <a:off x="-4210051" y="4142006"/>
              <a:ext cx="2707557" cy="9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GB" sz="14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Loaded the cleaned dataset into MySQL for structured storage.</a:t>
              </a:r>
              <a:endParaRPr lang="en-US" altLang="en-GB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-4210051" y="3818731"/>
              <a:ext cx="158970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en-GB" sz="20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Import Data</a:t>
              </a:r>
              <a:endParaRPr lang="en-US" altLang="en-GB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92245" y="1927180"/>
            <a:ext cx="2794650" cy="1050350"/>
            <a:chOff x="-4210051" y="3818731"/>
            <a:chExt cx="2707557" cy="1050350"/>
          </a:xfrm>
        </p:grpSpPr>
        <p:sp>
          <p:nvSpPr>
            <p:cNvPr id="44" name="文本框 43"/>
            <p:cNvSpPr txBox="1"/>
            <p:nvPr/>
          </p:nvSpPr>
          <p:spPr>
            <a:xfrm>
              <a:off x="-4210051" y="4218841"/>
              <a:ext cx="2707557" cy="650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GB" sz="14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Designed normalized tables to organize data efficiently</a:t>
              </a:r>
              <a:endParaRPr lang="en-US" altLang="en-GB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-4210051" y="3818731"/>
              <a:ext cx="1924994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en-GB" sz="20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Create Tables</a:t>
              </a:r>
              <a:r>
                <a:rPr lang="zh-CN" altLang="en-US" sz="20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</a:t>
              </a:r>
              <a:endParaRPr lang="zh-CN" altLang="en-US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447910" y="3974734"/>
            <a:ext cx="2794650" cy="1050350"/>
            <a:chOff x="-4210051" y="3818731"/>
            <a:chExt cx="2707557" cy="1050350"/>
          </a:xfrm>
        </p:grpSpPr>
        <p:sp>
          <p:nvSpPr>
            <p:cNvPr id="48" name="文本框 47"/>
            <p:cNvSpPr txBox="1"/>
            <p:nvPr/>
          </p:nvSpPr>
          <p:spPr>
            <a:xfrm>
              <a:off x="-4210051" y="4218841"/>
              <a:ext cx="2707557" cy="650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GB" sz="14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Used SQL SELECT, JOIN, and GROUP BY to extract insights.</a:t>
              </a:r>
              <a:endParaRPr lang="en-US" altLang="en-GB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-4210051" y="3818731"/>
              <a:ext cx="16481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en-GB" sz="20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Run Queries</a:t>
              </a:r>
              <a:endParaRPr lang="en-US" altLang="en-GB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192245" y="3974734"/>
            <a:ext cx="2794650" cy="1277680"/>
            <a:chOff x="-4210051" y="3818731"/>
            <a:chExt cx="2707557" cy="1277680"/>
          </a:xfrm>
        </p:grpSpPr>
        <p:sp>
          <p:nvSpPr>
            <p:cNvPr id="51" name="文本框 50"/>
            <p:cNvSpPr txBox="1"/>
            <p:nvPr/>
          </p:nvSpPr>
          <p:spPr>
            <a:xfrm>
              <a:off x="-4210051" y="4166771"/>
              <a:ext cx="2707557" cy="9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GB" sz="14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Exported query outputs for further visualization and reporting</a:t>
              </a:r>
              <a:r>
                <a:rPr lang="zh-CN" altLang="en-US" sz="14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.</a:t>
              </a:r>
              <a:endParaRPr lang="zh-CN" altLang="en-US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-4210051" y="3818731"/>
              <a:ext cx="1987131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en-GB" sz="20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Export Results</a:t>
              </a:r>
              <a:r>
                <a:rPr lang="zh-CN" altLang="en-US" sz="20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</a:t>
              </a:r>
              <a:endParaRPr lang="zh-CN" altLang="en-US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57" name="图形 5"/>
          <p:cNvSpPr/>
          <p:nvPr/>
        </p:nvSpPr>
        <p:spPr>
          <a:xfrm>
            <a:off x="1723065" y="1853380"/>
            <a:ext cx="211374" cy="287873"/>
          </a:xfrm>
          <a:custGeom>
            <a:avLst/>
            <a:gdLst>
              <a:gd name="connsiteX0" fmla="*/ 33704 w 211374"/>
              <a:gd name="connsiteY0" fmla="*/ 0 h 287873"/>
              <a:gd name="connsiteX1" fmla="*/ 175802 w 211374"/>
              <a:gd name="connsiteY1" fmla="*/ 0 h 287873"/>
              <a:gd name="connsiteX2" fmla="*/ 175802 w 211374"/>
              <a:gd name="connsiteY2" fmla="*/ 24360 h 287873"/>
              <a:gd name="connsiteX3" fmla="*/ 33704 w 211374"/>
              <a:gd name="connsiteY3" fmla="*/ 24360 h 287873"/>
              <a:gd name="connsiteX4" fmla="*/ 206996 w 211374"/>
              <a:gd name="connsiteY4" fmla="*/ 213482 h 287873"/>
              <a:gd name="connsiteX5" fmla="*/ 181523 w 211374"/>
              <a:gd name="connsiteY5" fmla="*/ 69019 h 287873"/>
              <a:gd name="connsiteX6" fmla="*/ 177228 w 211374"/>
              <a:gd name="connsiteY6" fmla="*/ 44659 h 287873"/>
              <a:gd name="connsiteX7" fmla="*/ 34244 w 211374"/>
              <a:gd name="connsiteY7" fmla="*/ 44659 h 287873"/>
              <a:gd name="connsiteX8" fmla="*/ 29948 w 211374"/>
              <a:gd name="connsiteY8" fmla="*/ 69019 h 287873"/>
              <a:gd name="connsiteX9" fmla="*/ 4379 w 211374"/>
              <a:gd name="connsiteY9" fmla="*/ 214027 h 287873"/>
              <a:gd name="connsiteX10" fmla="*/ 0 w 211374"/>
              <a:gd name="connsiteY10" fmla="*/ 238864 h 287873"/>
              <a:gd name="connsiteX11" fmla="*/ 22857 w 211374"/>
              <a:gd name="connsiteY11" fmla="*/ 249522 h 287873"/>
              <a:gd name="connsiteX12" fmla="*/ 76283 w 211374"/>
              <a:gd name="connsiteY12" fmla="*/ 274434 h 287873"/>
              <a:gd name="connsiteX13" fmla="*/ 105102 w 211374"/>
              <a:gd name="connsiteY13" fmla="*/ 287874 h 287873"/>
              <a:gd name="connsiteX14" fmla="*/ 133923 w 211374"/>
              <a:gd name="connsiteY14" fmla="*/ 274435 h 287873"/>
              <a:gd name="connsiteX15" fmla="*/ 188520 w 211374"/>
              <a:gd name="connsiteY15" fmla="*/ 248976 h 287873"/>
              <a:gd name="connsiteX16" fmla="*/ 211375 w 211374"/>
              <a:gd name="connsiteY16" fmla="*/ 238318 h 287873"/>
              <a:gd name="connsiteX17" fmla="*/ 206996 w 211374"/>
              <a:gd name="connsiteY17" fmla="*/ 213482 h 287873"/>
              <a:gd name="connsiteX18" fmla="*/ 156787 w 211374"/>
              <a:gd name="connsiteY18" fmla="*/ 69019 h 287873"/>
              <a:gd name="connsiteX19" fmla="*/ 164790 w 211374"/>
              <a:gd name="connsiteY19" fmla="*/ 114409 h 287873"/>
              <a:gd name="connsiteX20" fmla="*/ 36210 w 211374"/>
              <a:gd name="connsiteY20" fmla="*/ 173789 h 287873"/>
              <a:gd name="connsiteX21" fmla="*/ 54684 w 211374"/>
              <a:gd name="connsiteY21" fmla="*/ 69019 h 287873"/>
              <a:gd name="connsiteX22" fmla="*/ 156787 w 211374"/>
              <a:gd name="connsiteY22" fmla="*/ 69019 h 287873"/>
              <a:gd name="connsiteX23" fmla="*/ 31060 w 211374"/>
              <a:gd name="connsiteY23" fmla="*/ 202999 h 287873"/>
              <a:gd name="connsiteX24" fmla="*/ 169165 w 211374"/>
              <a:gd name="connsiteY24" fmla="*/ 139220 h 287873"/>
              <a:gd name="connsiteX25" fmla="*/ 174537 w 211374"/>
              <a:gd name="connsiteY25" fmla="*/ 169679 h 287873"/>
              <a:gd name="connsiteX26" fmla="*/ 41262 w 211374"/>
              <a:gd name="connsiteY26" fmla="*/ 231227 h 287873"/>
              <a:gd name="connsiteX27" fmla="*/ 27236 w 211374"/>
              <a:gd name="connsiteY27" fmla="*/ 224686 h 287873"/>
              <a:gd name="connsiteX28" fmla="*/ 31060 w 211374"/>
              <a:gd name="connsiteY28" fmla="*/ 202999 h 287873"/>
              <a:gd name="connsiteX29" fmla="*/ 105102 w 211374"/>
              <a:gd name="connsiteY29" fmla="*/ 260996 h 287873"/>
              <a:gd name="connsiteX30" fmla="*/ 70171 w 211374"/>
              <a:gd name="connsiteY30" fmla="*/ 244707 h 287873"/>
              <a:gd name="connsiteX31" fmla="*/ 178911 w 211374"/>
              <a:gd name="connsiteY31" fmla="*/ 194491 h 287873"/>
              <a:gd name="connsiteX32" fmla="*/ 184139 w 211374"/>
              <a:gd name="connsiteY32" fmla="*/ 224140 h 287873"/>
              <a:gd name="connsiteX33" fmla="*/ 105102 w 211374"/>
              <a:gd name="connsiteY33" fmla="*/ 260996 h 28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1374" h="287873">
                <a:moveTo>
                  <a:pt x="33704" y="0"/>
                </a:moveTo>
                <a:lnTo>
                  <a:pt x="175802" y="0"/>
                </a:lnTo>
                <a:lnTo>
                  <a:pt x="175802" y="24360"/>
                </a:lnTo>
                <a:lnTo>
                  <a:pt x="33704" y="24360"/>
                </a:lnTo>
                <a:close/>
                <a:moveTo>
                  <a:pt x="206996" y="213482"/>
                </a:moveTo>
                <a:lnTo>
                  <a:pt x="181523" y="69019"/>
                </a:lnTo>
                <a:lnTo>
                  <a:pt x="177228" y="44659"/>
                </a:lnTo>
                <a:lnTo>
                  <a:pt x="34244" y="44659"/>
                </a:lnTo>
                <a:lnTo>
                  <a:pt x="29948" y="69019"/>
                </a:lnTo>
                <a:lnTo>
                  <a:pt x="4379" y="214027"/>
                </a:lnTo>
                <a:lnTo>
                  <a:pt x="0" y="238864"/>
                </a:lnTo>
                <a:lnTo>
                  <a:pt x="22857" y="249522"/>
                </a:lnTo>
                <a:lnTo>
                  <a:pt x="76283" y="274434"/>
                </a:lnTo>
                <a:lnTo>
                  <a:pt x="105102" y="287874"/>
                </a:lnTo>
                <a:lnTo>
                  <a:pt x="133923" y="274435"/>
                </a:lnTo>
                <a:lnTo>
                  <a:pt x="188520" y="248976"/>
                </a:lnTo>
                <a:lnTo>
                  <a:pt x="211375" y="238318"/>
                </a:lnTo>
                <a:lnTo>
                  <a:pt x="206996" y="213482"/>
                </a:lnTo>
                <a:close/>
                <a:moveTo>
                  <a:pt x="156787" y="69019"/>
                </a:moveTo>
                <a:lnTo>
                  <a:pt x="164790" y="114409"/>
                </a:lnTo>
                <a:lnTo>
                  <a:pt x="36210" y="173789"/>
                </a:lnTo>
                <a:lnTo>
                  <a:pt x="54684" y="69019"/>
                </a:lnTo>
                <a:lnTo>
                  <a:pt x="156787" y="69019"/>
                </a:lnTo>
                <a:close/>
                <a:moveTo>
                  <a:pt x="31060" y="202999"/>
                </a:moveTo>
                <a:lnTo>
                  <a:pt x="169165" y="139220"/>
                </a:lnTo>
                <a:lnTo>
                  <a:pt x="174537" y="169679"/>
                </a:lnTo>
                <a:lnTo>
                  <a:pt x="41262" y="231227"/>
                </a:lnTo>
                <a:lnTo>
                  <a:pt x="27236" y="224686"/>
                </a:lnTo>
                <a:lnTo>
                  <a:pt x="31060" y="202999"/>
                </a:lnTo>
                <a:close/>
                <a:moveTo>
                  <a:pt x="105102" y="260996"/>
                </a:moveTo>
                <a:lnTo>
                  <a:pt x="70171" y="244707"/>
                </a:lnTo>
                <a:lnTo>
                  <a:pt x="178911" y="194491"/>
                </a:lnTo>
                <a:lnTo>
                  <a:pt x="184139" y="224140"/>
                </a:lnTo>
                <a:lnTo>
                  <a:pt x="105102" y="260996"/>
                </a:lnTo>
                <a:close/>
              </a:path>
            </a:pathLst>
          </a:custGeom>
          <a:solidFill>
            <a:schemeClr val="bg1"/>
          </a:solidFill>
          <a:ln w="4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58" name="图形 53"/>
          <p:cNvGrpSpPr/>
          <p:nvPr/>
        </p:nvGrpSpPr>
        <p:grpSpPr>
          <a:xfrm>
            <a:off x="1699884" y="3918231"/>
            <a:ext cx="257738" cy="257738"/>
            <a:chOff x="1699884" y="3918231"/>
            <a:chExt cx="257738" cy="257738"/>
          </a:xfrm>
          <a:solidFill>
            <a:schemeClr val="bg1"/>
          </a:solidFill>
        </p:grpSpPr>
        <p:sp>
          <p:nvSpPr>
            <p:cNvPr id="59" name="任意多边形: 形状 58"/>
            <p:cNvSpPr/>
            <p:nvPr/>
          </p:nvSpPr>
          <p:spPr>
            <a:xfrm>
              <a:off x="1732101" y="3930473"/>
              <a:ext cx="193303" cy="233145"/>
            </a:xfrm>
            <a:custGeom>
              <a:avLst/>
              <a:gdLst>
                <a:gd name="connsiteX0" fmla="*/ 174510 w 193303"/>
                <a:gd name="connsiteY0" fmla="*/ 0 h 233145"/>
                <a:gd name="connsiteX1" fmla="*/ 18794 w 193303"/>
                <a:gd name="connsiteY1" fmla="*/ 0 h 233145"/>
                <a:gd name="connsiteX2" fmla="*/ 0 w 193303"/>
                <a:gd name="connsiteY2" fmla="*/ 18793 h 233145"/>
                <a:gd name="connsiteX3" fmla="*/ 0 w 193303"/>
                <a:gd name="connsiteY3" fmla="*/ 200928 h 233145"/>
                <a:gd name="connsiteX4" fmla="*/ 16538 w 193303"/>
                <a:gd name="connsiteY4" fmla="*/ 219614 h 233145"/>
                <a:gd name="connsiteX5" fmla="*/ 129299 w 193303"/>
                <a:gd name="connsiteY5" fmla="*/ 233145 h 233145"/>
                <a:gd name="connsiteX6" fmla="*/ 131554 w 193303"/>
                <a:gd name="connsiteY6" fmla="*/ 233145 h 233145"/>
                <a:gd name="connsiteX7" fmla="*/ 150025 w 193303"/>
                <a:gd name="connsiteY7" fmla="*/ 217359 h 233145"/>
                <a:gd name="connsiteX8" fmla="*/ 174510 w 193303"/>
                <a:gd name="connsiteY8" fmla="*/ 217359 h 233145"/>
                <a:gd name="connsiteX9" fmla="*/ 193304 w 193303"/>
                <a:gd name="connsiteY9" fmla="*/ 198566 h 233145"/>
                <a:gd name="connsiteX10" fmla="*/ 193304 w 193303"/>
                <a:gd name="connsiteY10" fmla="*/ 18793 h 233145"/>
                <a:gd name="connsiteX11" fmla="*/ 174510 w 193303"/>
                <a:gd name="connsiteY11" fmla="*/ 0 h 233145"/>
                <a:gd name="connsiteX12" fmla="*/ 134238 w 193303"/>
                <a:gd name="connsiteY12" fmla="*/ 214459 h 233145"/>
                <a:gd name="connsiteX13" fmla="*/ 131573 w 193303"/>
                <a:gd name="connsiteY13" fmla="*/ 217164 h 233145"/>
                <a:gd name="connsiteX14" fmla="*/ 131232 w 193303"/>
                <a:gd name="connsiteY14" fmla="*/ 217144 h 233145"/>
                <a:gd name="connsiteX15" fmla="*/ 18471 w 193303"/>
                <a:gd name="connsiteY15" fmla="*/ 203613 h 233145"/>
                <a:gd name="connsiteX16" fmla="*/ 16109 w 193303"/>
                <a:gd name="connsiteY16" fmla="*/ 200928 h 233145"/>
                <a:gd name="connsiteX17" fmla="*/ 16109 w 193303"/>
                <a:gd name="connsiteY17" fmla="*/ 32539 h 233145"/>
                <a:gd name="connsiteX18" fmla="*/ 17022 w 193303"/>
                <a:gd name="connsiteY18" fmla="*/ 30714 h 233145"/>
                <a:gd name="connsiteX19" fmla="*/ 19116 w 193303"/>
                <a:gd name="connsiteY19" fmla="*/ 30070 h 233145"/>
                <a:gd name="connsiteX20" fmla="*/ 131876 w 193303"/>
                <a:gd name="connsiteY20" fmla="*/ 43601 h 233145"/>
                <a:gd name="connsiteX21" fmla="*/ 134238 w 193303"/>
                <a:gd name="connsiteY21" fmla="*/ 46285 h 233145"/>
                <a:gd name="connsiteX22" fmla="*/ 177195 w 193303"/>
                <a:gd name="connsiteY22" fmla="*/ 198673 h 233145"/>
                <a:gd name="connsiteX23" fmla="*/ 174510 w 193303"/>
                <a:gd name="connsiteY23" fmla="*/ 201358 h 233145"/>
                <a:gd name="connsiteX24" fmla="*/ 150347 w 193303"/>
                <a:gd name="connsiteY24" fmla="*/ 201358 h 233145"/>
                <a:gd name="connsiteX25" fmla="*/ 150347 w 193303"/>
                <a:gd name="connsiteY25" fmla="*/ 46071 h 233145"/>
                <a:gd name="connsiteX26" fmla="*/ 133809 w 193303"/>
                <a:gd name="connsiteY26" fmla="*/ 27385 h 233145"/>
                <a:gd name="connsiteX27" fmla="*/ 39520 w 193303"/>
                <a:gd name="connsiteY27" fmla="*/ 16109 h 233145"/>
                <a:gd name="connsiteX28" fmla="*/ 174510 w 193303"/>
                <a:gd name="connsiteY28" fmla="*/ 16109 h 233145"/>
                <a:gd name="connsiteX29" fmla="*/ 177195 w 193303"/>
                <a:gd name="connsiteY29" fmla="*/ 18793 h 2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3303" h="233145">
                  <a:moveTo>
                    <a:pt x="174510" y="0"/>
                  </a:moveTo>
                  <a:lnTo>
                    <a:pt x="18794" y="0"/>
                  </a:lnTo>
                  <a:cubicBezTo>
                    <a:pt x="8414" y="0"/>
                    <a:pt x="0" y="8414"/>
                    <a:pt x="0" y="18793"/>
                  </a:cubicBezTo>
                  <a:lnTo>
                    <a:pt x="0" y="200928"/>
                  </a:lnTo>
                  <a:cubicBezTo>
                    <a:pt x="-14" y="210446"/>
                    <a:pt x="7089" y="218472"/>
                    <a:pt x="16538" y="219614"/>
                  </a:cubicBezTo>
                  <a:lnTo>
                    <a:pt x="129299" y="233145"/>
                  </a:lnTo>
                  <a:lnTo>
                    <a:pt x="131554" y="233145"/>
                  </a:lnTo>
                  <a:cubicBezTo>
                    <a:pt x="140767" y="233174"/>
                    <a:pt x="148618" y="226464"/>
                    <a:pt x="150025" y="217359"/>
                  </a:cubicBezTo>
                  <a:lnTo>
                    <a:pt x="174510" y="217359"/>
                  </a:lnTo>
                  <a:cubicBezTo>
                    <a:pt x="184890" y="217359"/>
                    <a:pt x="193304" y="208945"/>
                    <a:pt x="193304" y="198566"/>
                  </a:cubicBezTo>
                  <a:lnTo>
                    <a:pt x="193304" y="18793"/>
                  </a:lnTo>
                  <a:cubicBezTo>
                    <a:pt x="193304" y="8414"/>
                    <a:pt x="184890" y="0"/>
                    <a:pt x="174510" y="0"/>
                  </a:cubicBezTo>
                  <a:close/>
                  <a:moveTo>
                    <a:pt x="134238" y="214459"/>
                  </a:moveTo>
                  <a:cubicBezTo>
                    <a:pt x="134249" y="215942"/>
                    <a:pt x="133056" y="217153"/>
                    <a:pt x="131573" y="217164"/>
                  </a:cubicBezTo>
                  <a:cubicBezTo>
                    <a:pt x="131459" y="217164"/>
                    <a:pt x="131345" y="217158"/>
                    <a:pt x="131232" y="217144"/>
                  </a:cubicBezTo>
                  <a:lnTo>
                    <a:pt x="18471" y="203613"/>
                  </a:lnTo>
                  <a:cubicBezTo>
                    <a:pt x="17115" y="203449"/>
                    <a:pt x="16099" y="202294"/>
                    <a:pt x="16109" y="200928"/>
                  </a:cubicBezTo>
                  <a:lnTo>
                    <a:pt x="16109" y="32539"/>
                  </a:lnTo>
                  <a:cubicBezTo>
                    <a:pt x="16161" y="31834"/>
                    <a:pt x="16489" y="31178"/>
                    <a:pt x="17022" y="30714"/>
                  </a:cubicBezTo>
                  <a:cubicBezTo>
                    <a:pt x="17596" y="30211"/>
                    <a:pt x="18358" y="29977"/>
                    <a:pt x="19116" y="30070"/>
                  </a:cubicBezTo>
                  <a:lnTo>
                    <a:pt x="131876" y="43601"/>
                  </a:lnTo>
                  <a:cubicBezTo>
                    <a:pt x="133232" y="43765"/>
                    <a:pt x="134248" y="44920"/>
                    <a:pt x="134238" y="46285"/>
                  </a:cubicBezTo>
                  <a:close/>
                  <a:moveTo>
                    <a:pt x="177195" y="198673"/>
                  </a:moveTo>
                  <a:cubicBezTo>
                    <a:pt x="177195" y="200156"/>
                    <a:pt x="175993" y="201358"/>
                    <a:pt x="174510" y="201358"/>
                  </a:cubicBezTo>
                  <a:lnTo>
                    <a:pt x="150347" y="201358"/>
                  </a:lnTo>
                  <a:lnTo>
                    <a:pt x="150347" y="46071"/>
                  </a:lnTo>
                  <a:cubicBezTo>
                    <a:pt x="150362" y="36553"/>
                    <a:pt x="143258" y="28527"/>
                    <a:pt x="133809" y="27385"/>
                  </a:cubicBezTo>
                  <a:lnTo>
                    <a:pt x="39520" y="16109"/>
                  </a:lnTo>
                  <a:lnTo>
                    <a:pt x="174510" y="16109"/>
                  </a:lnTo>
                  <a:cubicBezTo>
                    <a:pt x="175993" y="16109"/>
                    <a:pt x="177195" y="17311"/>
                    <a:pt x="177195" y="18793"/>
                  </a:cubicBezTo>
                  <a:close/>
                </a:path>
              </a:pathLst>
            </a:custGeom>
            <a:grpFill/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834122" y="4035179"/>
              <a:ext cx="16108" cy="48325"/>
            </a:xfrm>
            <a:custGeom>
              <a:avLst/>
              <a:gdLst>
                <a:gd name="connsiteX0" fmla="*/ 8054 w 16108"/>
                <a:gd name="connsiteY0" fmla="*/ 0 h 48325"/>
                <a:gd name="connsiteX1" fmla="*/ 0 w 16108"/>
                <a:gd name="connsiteY1" fmla="*/ 8054 h 48325"/>
                <a:gd name="connsiteX2" fmla="*/ 0 w 16108"/>
                <a:gd name="connsiteY2" fmla="*/ 40272 h 48325"/>
                <a:gd name="connsiteX3" fmla="*/ 8054 w 16108"/>
                <a:gd name="connsiteY3" fmla="*/ 48326 h 48325"/>
                <a:gd name="connsiteX4" fmla="*/ 16109 w 16108"/>
                <a:gd name="connsiteY4" fmla="*/ 40272 h 48325"/>
                <a:gd name="connsiteX5" fmla="*/ 16109 w 16108"/>
                <a:gd name="connsiteY5" fmla="*/ 8054 h 48325"/>
                <a:gd name="connsiteX6" fmla="*/ 8054 w 16108"/>
                <a:gd name="connsiteY6" fmla="*/ 0 h 4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08" h="48325">
                  <a:moveTo>
                    <a:pt x="8054" y="0"/>
                  </a:moveTo>
                  <a:cubicBezTo>
                    <a:pt x="3606" y="0"/>
                    <a:pt x="0" y="3606"/>
                    <a:pt x="0" y="8054"/>
                  </a:cubicBezTo>
                  <a:lnTo>
                    <a:pt x="0" y="40272"/>
                  </a:lnTo>
                  <a:cubicBezTo>
                    <a:pt x="0" y="44720"/>
                    <a:pt x="3606" y="48326"/>
                    <a:pt x="8054" y="48326"/>
                  </a:cubicBezTo>
                  <a:cubicBezTo>
                    <a:pt x="12503" y="48326"/>
                    <a:pt x="16109" y="44720"/>
                    <a:pt x="16109" y="40272"/>
                  </a:cubicBezTo>
                  <a:lnTo>
                    <a:pt x="16109" y="8054"/>
                  </a:lnTo>
                  <a:cubicBezTo>
                    <a:pt x="16109" y="3606"/>
                    <a:pt x="12503" y="0"/>
                    <a:pt x="8054" y="0"/>
                  </a:cubicBezTo>
                  <a:close/>
                </a:path>
              </a:pathLst>
            </a:custGeom>
            <a:grpFill/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1" name="图形 55"/>
          <p:cNvSpPr/>
          <p:nvPr/>
        </p:nvSpPr>
        <p:spPr>
          <a:xfrm>
            <a:off x="7459611" y="3911522"/>
            <a:ext cx="228061" cy="234770"/>
          </a:xfrm>
          <a:custGeom>
            <a:avLst/>
            <a:gdLst>
              <a:gd name="connsiteX0" fmla="*/ 68666 w 228061"/>
              <a:gd name="connsiteY0" fmla="*/ 23450 h 234770"/>
              <a:gd name="connsiteX1" fmla="*/ 99911 w 228061"/>
              <a:gd name="connsiteY1" fmla="*/ 0 h 234770"/>
              <a:gd name="connsiteX2" fmla="*/ 118860 w 228061"/>
              <a:gd name="connsiteY2" fmla="*/ 10578 h 234770"/>
              <a:gd name="connsiteX3" fmla="*/ 123321 w 228061"/>
              <a:gd name="connsiteY3" fmla="*/ 24396 h 234770"/>
              <a:gd name="connsiteX4" fmla="*/ 132537 w 228061"/>
              <a:gd name="connsiteY4" fmla="*/ 22866 h 234770"/>
              <a:gd name="connsiteX5" fmla="*/ 151634 w 228061"/>
              <a:gd name="connsiteY5" fmla="*/ 33116 h 234770"/>
              <a:gd name="connsiteX6" fmla="*/ 156879 w 228061"/>
              <a:gd name="connsiteY6" fmla="*/ 51374 h 234770"/>
              <a:gd name="connsiteX7" fmla="*/ 156879 w 228061"/>
              <a:gd name="connsiteY7" fmla="*/ 58243 h 234770"/>
              <a:gd name="connsiteX8" fmla="*/ 157013 w 228061"/>
              <a:gd name="connsiteY8" fmla="*/ 126325 h 234770"/>
              <a:gd name="connsiteX9" fmla="*/ 157798 w 228061"/>
              <a:gd name="connsiteY9" fmla="*/ 135414 h 234770"/>
              <a:gd name="connsiteX10" fmla="*/ 163325 w 228061"/>
              <a:gd name="connsiteY10" fmla="*/ 129974 h 234770"/>
              <a:gd name="connsiteX11" fmla="*/ 166256 w 228061"/>
              <a:gd name="connsiteY11" fmla="*/ 126990 h 234770"/>
              <a:gd name="connsiteX12" fmla="*/ 177351 w 228061"/>
              <a:gd name="connsiteY12" fmla="*/ 117552 h 234770"/>
              <a:gd name="connsiteX13" fmla="*/ 213619 w 228061"/>
              <a:gd name="connsiteY13" fmla="*/ 112374 h 234770"/>
              <a:gd name="connsiteX14" fmla="*/ 225713 w 228061"/>
              <a:gd name="connsiteY14" fmla="*/ 122583 h 234770"/>
              <a:gd name="connsiteX15" fmla="*/ 228034 w 228061"/>
              <a:gd name="connsiteY15" fmla="*/ 135515 h 234770"/>
              <a:gd name="connsiteX16" fmla="*/ 218294 w 228061"/>
              <a:gd name="connsiteY16" fmla="*/ 158777 h 234770"/>
              <a:gd name="connsiteX17" fmla="*/ 217905 w 228061"/>
              <a:gd name="connsiteY17" fmla="*/ 159180 h 234770"/>
              <a:gd name="connsiteX18" fmla="*/ 192537 w 228061"/>
              <a:gd name="connsiteY18" fmla="*/ 183830 h 234770"/>
              <a:gd name="connsiteX19" fmla="*/ 171086 w 228061"/>
              <a:gd name="connsiteY19" fmla="*/ 203202 h 234770"/>
              <a:gd name="connsiteX20" fmla="*/ 153049 w 228061"/>
              <a:gd name="connsiteY20" fmla="*/ 216711 h 234770"/>
              <a:gd name="connsiteX21" fmla="*/ 93861 w 228061"/>
              <a:gd name="connsiteY21" fmla="*/ 234769 h 234770"/>
              <a:gd name="connsiteX22" fmla="*/ 83423 w 228061"/>
              <a:gd name="connsiteY22" fmla="*/ 224628 h 234770"/>
              <a:gd name="connsiteX23" fmla="*/ 83423 w 228061"/>
              <a:gd name="connsiteY23" fmla="*/ 224626 h 234770"/>
              <a:gd name="connsiteX24" fmla="*/ 93719 w 228061"/>
              <a:gd name="connsiteY24" fmla="*/ 214357 h 234770"/>
              <a:gd name="connsiteX25" fmla="*/ 93726 w 228061"/>
              <a:gd name="connsiteY25" fmla="*/ 214357 h 234770"/>
              <a:gd name="connsiteX26" fmla="*/ 141639 w 228061"/>
              <a:gd name="connsiteY26" fmla="*/ 199667 h 234770"/>
              <a:gd name="connsiteX27" fmla="*/ 142518 w 228061"/>
              <a:gd name="connsiteY27" fmla="*/ 199130 h 234770"/>
              <a:gd name="connsiteX28" fmla="*/ 157530 w 228061"/>
              <a:gd name="connsiteY28" fmla="*/ 187768 h 234770"/>
              <a:gd name="connsiteX29" fmla="*/ 178209 w 228061"/>
              <a:gd name="connsiteY29" fmla="*/ 169074 h 234770"/>
              <a:gd name="connsiteX30" fmla="*/ 203095 w 228061"/>
              <a:gd name="connsiteY30" fmla="*/ 144886 h 234770"/>
              <a:gd name="connsiteX31" fmla="*/ 203484 w 228061"/>
              <a:gd name="connsiteY31" fmla="*/ 144483 h 234770"/>
              <a:gd name="connsiteX32" fmla="*/ 203611 w 228061"/>
              <a:gd name="connsiteY32" fmla="*/ 144362 h 234770"/>
              <a:gd name="connsiteX33" fmla="*/ 203980 w 228061"/>
              <a:gd name="connsiteY33" fmla="*/ 144007 h 234770"/>
              <a:gd name="connsiteX34" fmla="*/ 206073 w 228061"/>
              <a:gd name="connsiteY34" fmla="*/ 140539 h 234770"/>
              <a:gd name="connsiteX35" fmla="*/ 207321 w 228061"/>
              <a:gd name="connsiteY35" fmla="*/ 134703 h 234770"/>
              <a:gd name="connsiteX36" fmla="*/ 207099 w 228061"/>
              <a:gd name="connsiteY36" fmla="*/ 131819 h 234770"/>
              <a:gd name="connsiteX37" fmla="*/ 188948 w 228061"/>
              <a:gd name="connsiteY37" fmla="*/ 134475 h 234770"/>
              <a:gd name="connsiteX38" fmla="*/ 181053 w 228061"/>
              <a:gd name="connsiteY38" fmla="*/ 141317 h 234770"/>
              <a:gd name="connsiteX39" fmla="*/ 178739 w 228061"/>
              <a:gd name="connsiteY39" fmla="*/ 143665 h 234770"/>
              <a:gd name="connsiteX40" fmla="*/ 171609 w 228061"/>
              <a:gd name="connsiteY40" fmla="*/ 150654 h 234770"/>
              <a:gd name="connsiteX41" fmla="*/ 171589 w 228061"/>
              <a:gd name="connsiteY41" fmla="*/ 150681 h 234770"/>
              <a:gd name="connsiteX42" fmla="*/ 155900 w 228061"/>
              <a:gd name="connsiteY42" fmla="*/ 158060 h 234770"/>
              <a:gd name="connsiteX43" fmla="*/ 141391 w 228061"/>
              <a:gd name="connsiteY43" fmla="*/ 149916 h 234770"/>
              <a:gd name="connsiteX44" fmla="*/ 137199 w 228061"/>
              <a:gd name="connsiteY44" fmla="*/ 137997 h 234770"/>
              <a:gd name="connsiteX45" fmla="*/ 136266 w 228061"/>
              <a:gd name="connsiteY45" fmla="*/ 126406 h 234770"/>
              <a:gd name="connsiteX46" fmla="*/ 136145 w 228061"/>
              <a:gd name="connsiteY46" fmla="*/ 58256 h 234770"/>
              <a:gd name="connsiteX47" fmla="*/ 136145 w 228061"/>
              <a:gd name="connsiteY47" fmla="*/ 51374 h 234770"/>
              <a:gd name="connsiteX48" fmla="*/ 134402 w 228061"/>
              <a:gd name="connsiteY48" fmla="*/ 44465 h 234770"/>
              <a:gd name="connsiteX49" fmla="*/ 133436 w 228061"/>
              <a:gd name="connsiteY49" fmla="*/ 43472 h 234770"/>
              <a:gd name="connsiteX50" fmla="*/ 132537 w 228061"/>
              <a:gd name="connsiteY50" fmla="*/ 43278 h 234770"/>
              <a:gd name="connsiteX51" fmla="*/ 126245 w 228061"/>
              <a:gd name="connsiteY51" fmla="*/ 45693 h 234770"/>
              <a:gd name="connsiteX52" fmla="*/ 123528 w 228061"/>
              <a:gd name="connsiteY52" fmla="*/ 51367 h 234770"/>
              <a:gd name="connsiteX53" fmla="*/ 123528 w 228061"/>
              <a:gd name="connsiteY53" fmla="*/ 104720 h 234770"/>
              <a:gd name="connsiteX54" fmla="*/ 113158 w 228061"/>
              <a:gd name="connsiteY54" fmla="*/ 114929 h 234770"/>
              <a:gd name="connsiteX55" fmla="*/ 102795 w 228061"/>
              <a:gd name="connsiteY55" fmla="*/ 104720 h 234770"/>
              <a:gd name="connsiteX56" fmla="*/ 102795 w 228061"/>
              <a:gd name="connsiteY56" fmla="*/ 28508 h 234770"/>
              <a:gd name="connsiteX57" fmla="*/ 101205 w 228061"/>
              <a:gd name="connsiteY57" fmla="*/ 21283 h 234770"/>
              <a:gd name="connsiteX58" fmla="*/ 100548 w 228061"/>
              <a:gd name="connsiteY58" fmla="*/ 20519 h 234770"/>
              <a:gd name="connsiteX59" fmla="*/ 100441 w 228061"/>
              <a:gd name="connsiteY59" fmla="*/ 20465 h 234770"/>
              <a:gd name="connsiteX60" fmla="*/ 99924 w 228061"/>
              <a:gd name="connsiteY60" fmla="*/ 20418 h 234770"/>
              <a:gd name="connsiteX61" fmla="*/ 88991 w 228061"/>
              <a:gd name="connsiteY61" fmla="*/ 28172 h 234770"/>
              <a:gd name="connsiteX62" fmla="*/ 88991 w 228061"/>
              <a:gd name="connsiteY62" fmla="*/ 28555 h 234770"/>
              <a:gd name="connsiteX63" fmla="*/ 88923 w 228061"/>
              <a:gd name="connsiteY63" fmla="*/ 46404 h 234770"/>
              <a:gd name="connsiteX64" fmla="*/ 88923 w 228061"/>
              <a:gd name="connsiteY64" fmla="*/ 47289 h 234770"/>
              <a:gd name="connsiteX65" fmla="*/ 88695 w 228061"/>
              <a:gd name="connsiteY65" fmla="*/ 105404 h 234770"/>
              <a:gd name="connsiteX66" fmla="*/ 78285 w 228061"/>
              <a:gd name="connsiteY66" fmla="*/ 115566 h 234770"/>
              <a:gd name="connsiteX67" fmla="*/ 67962 w 228061"/>
              <a:gd name="connsiteY67" fmla="*/ 105324 h 234770"/>
              <a:gd name="connsiteX68" fmla="*/ 68183 w 228061"/>
              <a:gd name="connsiteY68" fmla="*/ 47853 h 234770"/>
              <a:gd name="connsiteX69" fmla="*/ 66460 w 228061"/>
              <a:gd name="connsiteY69" fmla="*/ 44385 h 234770"/>
              <a:gd name="connsiteX70" fmla="*/ 62636 w 228061"/>
              <a:gd name="connsiteY70" fmla="*/ 43278 h 234770"/>
              <a:gd name="connsiteX71" fmla="*/ 56734 w 228061"/>
              <a:gd name="connsiteY71" fmla="*/ 45357 h 234770"/>
              <a:gd name="connsiteX72" fmla="*/ 54359 w 228061"/>
              <a:gd name="connsiteY72" fmla="*/ 51374 h 234770"/>
              <a:gd name="connsiteX73" fmla="*/ 54359 w 228061"/>
              <a:gd name="connsiteY73" fmla="*/ 119376 h 234770"/>
              <a:gd name="connsiteX74" fmla="*/ 43996 w 228061"/>
              <a:gd name="connsiteY74" fmla="*/ 129585 h 234770"/>
              <a:gd name="connsiteX75" fmla="*/ 33632 w 228061"/>
              <a:gd name="connsiteY75" fmla="*/ 119376 h 234770"/>
              <a:gd name="connsiteX76" fmla="*/ 33632 w 228061"/>
              <a:gd name="connsiteY76" fmla="*/ 80472 h 234770"/>
              <a:gd name="connsiteX77" fmla="*/ 32606 w 228061"/>
              <a:gd name="connsiteY77" fmla="*/ 79150 h 234770"/>
              <a:gd name="connsiteX78" fmla="*/ 31452 w 228061"/>
              <a:gd name="connsiteY78" fmla="*/ 78413 h 234770"/>
              <a:gd name="connsiteX79" fmla="*/ 28635 w 228061"/>
              <a:gd name="connsiteY79" fmla="*/ 78748 h 234770"/>
              <a:gd name="connsiteX80" fmla="*/ 21780 w 228061"/>
              <a:gd name="connsiteY80" fmla="*/ 84980 h 234770"/>
              <a:gd name="connsiteX81" fmla="*/ 21538 w 228061"/>
              <a:gd name="connsiteY81" fmla="*/ 99066 h 234770"/>
              <a:gd name="connsiteX82" fmla="*/ 40051 w 228061"/>
              <a:gd name="connsiteY82" fmla="*/ 179397 h 234770"/>
              <a:gd name="connsiteX83" fmla="*/ 60309 w 228061"/>
              <a:gd name="connsiteY83" fmla="*/ 204523 h 234770"/>
              <a:gd name="connsiteX84" fmla="*/ 63180 w 228061"/>
              <a:gd name="connsiteY84" fmla="*/ 218690 h 234770"/>
              <a:gd name="connsiteX85" fmla="*/ 48798 w 228061"/>
              <a:gd name="connsiteY85" fmla="*/ 221507 h 234770"/>
              <a:gd name="connsiteX86" fmla="*/ 20505 w 228061"/>
              <a:gd name="connsiteY86" fmla="*/ 186205 h 234770"/>
              <a:gd name="connsiteX87" fmla="*/ 1221 w 228061"/>
              <a:gd name="connsiteY87" fmla="*/ 103083 h 234770"/>
              <a:gd name="connsiteX88" fmla="*/ 2314 w 228061"/>
              <a:gd name="connsiteY88" fmla="*/ 77956 h 234770"/>
              <a:gd name="connsiteX89" fmla="*/ 22088 w 228061"/>
              <a:gd name="connsiteY89" fmla="*/ 59376 h 234770"/>
              <a:gd name="connsiteX90" fmla="*/ 33625 w 228061"/>
              <a:gd name="connsiteY90" fmla="*/ 58088 h 234770"/>
              <a:gd name="connsiteX91" fmla="*/ 33625 w 228061"/>
              <a:gd name="connsiteY91" fmla="*/ 51367 h 234770"/>
              <a:gd name="connsiteX92" fmla="*/ 62636 w 228061"/>
              <a:gd name="connsiteY92" fmla="*/ 22866 h 234770"/>
              <a:gd name="connsiteX93" fmla="*/ 68673 w 228061"/>
              <a:gd name="connsiteY93" fmla="*/ 23450 h 23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28061" h="234770">
                <a:moveTo>
                  <a:pt x="68666" y="23450"/>
                </a:moveTo>
                <a:cubicBezTo>
                  <a:pt x="71014" y="10813"/>
                  <a:pt x="82940" y="0"/>
                  <a:pt x="99911" y="0"/>
                </a:cubicBezTo>
                <a:cubicBezTo>
                  <a:pt x="108711" y="0"/>
                  <a:pt x="115117" y="4595"/>
                  <a:pt x="118860" y="10578"/>
                </a:cubicBezTo>
                <a:cubicBezTo>
                  <a:pt x="121530" y="14831"/>
                  <a:pt x="122851" y="19721"/>
                  <a:pt x="123321" y="24396"/>
                </a:cubicBezTo>
                <a:cubicBezTo>
                  <a:pt x="126294" y="23407"/>
                  <a:pt x="129404" y="22891"/>
                  <a:pt x="132537" y="22866"/>
                </a:cubicBezTo>
                <a:cubicBezTo>
                  <a:pt x="141203" y="22866"/>
                  <a:pt x="147696" y="27334"/>
                  <a:pt x="151634" y="33116"/>
                </a:cubicBezTo>
                <a:cubicBezTo>
                  <a:pt x="155363" y="38596"/>
                  <a:pt x="156879" y="45283"/>
                  <a:pt x="156879" y="51374"/>
                </a:cubicBezTo>
                <a:lnTo>
                  <a:pt x="156879" y="58243"/>
                </a:lnTo>
                <a:cubicBezTo>
                  <a:pt x="156899" y="80941"/>
                  <a:pt x="156946" y="103634"/>
                  <a:pt x="157013" y="126325"/>
                </a:cubicBezTo>
                <a:cubicBezTo>
                  <a:pt x="157000" y="129371"/>
                  <a:pt x="157268" y="132409"/>
                  <a:pt x="157798" y="135414"/>
                </a:cubicBezTo>
                <a:cubicBezTo>
                  <a:pt x="159696" y="133677"/>
                  <a:pt x="161420" y="131926"/>
                  <a:pt x="163325" y="129974"/>
                </a:cubicBezTo>
                <a:lnTo>
                  <a:pt x="166256" y="126990"/>
                </a:lnTo>
                <a:cubicBezTo>
                  <a:pt x="169369" y="123877"/>
                  <a:pt x="173017" y="120436"/>
                  <a:pt x="177351" y="117552"/>
                </a:cubicBezTo>
                <a:cubicBezTo>
                  <a:pt x="186721" y="111320"/>
                  <a:pt x="198225" y="108463"/>
                  <a:pt x="213619" y="112374"/>
                </a:cubicBezTo>
                <a:cubicBezTo>
                  <a:pt x="219750" y="113923"/>
                  <a:pt x="223634" y="118182"/>
                  <a:pt x="225713" y="122583"/>
                </a:cubicBezTo>
                <a:cubicBezTo>
                  <a:pt x="227678" y="126788"/>
                  <a:pt x="228195" y="131423"/>
                  <a:pt x="228034" y="135515"/>
                </a:cubicBezTo>
                <a:cubicBezTo>
                  <a:pt x="227719" y="143269"/>
                  <a:pt x="224714" y="152767"/>
                  <a:pt x="218294" y="158777"/>
                </a:cubicBezTo>
                <a:lnTo>
                  <a:pt x="217905" y="159180"/>
                </a:lnTo>
                <a:cubicBezTo>
                  <a:pt x="209572" y="167522"/>
                  <a:pt x="201115" y="175740"/>
                  <a:pt x="192537" y="183830"/>
                </a:cubicBezTo>
                <a:cubicBezTo>
                  <a:pt x="185542" y="190458"/>
                  <a:pt x="178390" y="196917"/>
                  <a:pt x="171086" y="203202"/>
                </a:cubicBezTo>
                <a:cubicBezTo>
                  <a:pt x="164620" y="208709"/>
                  <a:pt x="158100" y="213867"/>
                  <a:pt x="153049" y="216711"/>
                </a:cubicBezTo>
                <a:cubicBezTo>
                  <a:pt x="135864" y="228329"/>
                  <a:pt x="115130" y="234621"/>
                  <a:pt x="93861" y="234769"/>
                </a:cubicBezTo>
                <a:cubicBezTo>
                  <a:pt x="88178" y="234849"/>
                  <a:pt x="83505" y="230311"/>
                  <a:pt x="83423" y="224628"/>
                </a:cubicBezTo>
                <a:cubicBezTo>
                  <a:pt x="83423" y="224628"/>
                  <a:pt x="83423" y="224627"/>
                  <a:pt x="83423" y="224626"/>
                </a:cubicBezTo>
                <a:cubicBezTo>
                  <a:pt x="83431" y="218947"/>
                  <a:pt x="88041" y="214350"/>
                  <a:pt x="93719" y="214357"/>
                </a:cubicBezTo>
                <a:cubicBezTo>
                  <a:pt x="93722" y="214357"/>
                  <a:pt x="93724" y="214357"/>
                  <a:pt x="93726" y="214357"/>
                </a:cubicBezTo>
                <a:cubicBezTo>
                  <a:pt x="111106" y="214236"/>
                  <a:pt x="127902" y="209044"/>
                  <a:pt x="141639" y="199667"/>
                </a:cubicBezTo>
                <a:cubicBezTo>
                  <a:pt x="141923" y="199474"/>
                  <a:pt x="142216" y="199295"/>
                  <a:pt x="142518" y="199130"/>
                </a:cubicBezTo>
                <a:cubicBezTo>
                  <a:pt x="145523" y="197494"/>
                  <a:pt x="150768" y="193510"/>
                  <a:pt x="157530" y="187768"/>
                </a:cubicBezTo>
                <a:cubicBezTo>
                  <a:pt x="164571" y="181702"/>
                  <a:pt x="171466" y="175469"/>
                  <a:pt x="178209" y="169074"/>
                </a:cubicBezTo>
                <a:cubicBezTo>
                  <a:pt x="186627" y="161138"/>
                  <a:pt x="194923" y="153075"/>
                  <a:pt x="203095" y="144886"/>
                </a:cubicBezTo>
                <a:lnTo>
                  <a:pt x="203484" y="144483"/>
                </a:lnTo>
                <a:lnTo>
                  <a:pt x="203611" y="144362"/>
                </a:lnTo>
                <a:lnTo>
                  <a:pt x="203980" y="144007"/>
                </a:lnTo>
                <a:cubicBezTo>
                  <a:pt x="204919" y="143001"/>
                  <a:pt x="205630" y="141827"/>
                  <a:pt x="206073" y="140539"/>
                </a:cubicBezTo>
                <a:cubicBezTo>
                  <a:pt x="206802" y="138674"/>
                  <a:pt x="207223" y="136703"/>
                  <a:pt x="207321" y="134703"/>
                </a:cubicBezTo>
                <a:cubicBezTo>
                  <a:pt x="207376" y="133736"/>
                  <a:pt x="207302" y="132766"/>
                  <a:pt x="207099" y="131819"/>
                </a:cubicBezTo>
                <a:cubicBezTo>
                  <a:pt x="198245" y="129860"/>
                  <a:pt x="193161" y="131678"/>
                  <a:pt x="188948" y="134475"/>
                </a:cubicBezTo>
                <a:cubicBezTo>
                  <a:pt x="186393" y="136179"/>
                  <a:pt x="183918" y="138433"/>
                  <a:pt x="181053" y="141317"/>
                </a:cubicBezTo>
                <a:cubicBezTo>
                  <a:pt x="180322" y="142028"/>
                  <a:pt x="179551" y="142820"/>
                  <a:pt x="178739" y="143665"/>
                </a:cubicBezTo>
                <a:cubicBezTo>
                  <a:pt x="176559" y="145878"/>
                  <a:pt x="174084" y="148407"/>
                  <a:pt x="171609" y="150654"/>
                </a:cubicBezTo>
                <a:lnTo>
                  <a:pt x="171589" y="150681"/>
                </a:lnTo>
                <a:cubicBezTo>
                  <a:pt x="167336" y="154491"/>
                  <a:pt x="162051" y="157925"/>
                  <a:pt x="155900" y="158060"/>
                </a:cubicBezTo>
                <a:cubicBezTo>
                  <a:pt x="148709" y="158214"/>
                  <a:pt x="143947" y="153948"/>
                  <a:pt x="141391" y="149916"/>
                </a:cubicBezTo>
                <a:cubicBezTo>
                  <a:pt x="139017" y="146160"/>
                  <a:pt x="137843" y="141720"/>
                  <a:pt x="137199" y="137997"/>
                </a:cubicBezTo>
                <a:cubicBezTo>
                  <a:pt x="136573" y="134165"/>
                  <a:pt x="136261" y="130289"/>
                  <a:pt x="136266" y="126406"/>
                </a:cubicBezTo>
                <a:cubicBezTo>
                  <a:pt x="136186" y="103694"/>
                  <a:pt x="136145" y="80975"/>
                  <a:pt x="136145" y="58256"/>
                </a:cubicBezTo>
                <a:lnTo>
                  <a:pt x="136145" y="51374"/>
                </a:lnTo>
                <a:cubicBezTo>
                  <a:pt x="136145" y="48322"/>
                  <a:pt x="135341" y="45840"/>
                  <a:pt x="134402" y="44465"/>
                </a:cubicBezTo>
                <a:cubicBezTo>
                  <a:pt x="134158" y="44066"/>
                  <a:pt x="133828" y="43727"/>
                  <a:pt x="133436" y="43472"/>
                </a:cubicBezTo>
                <a:cubicBezTo>
                  <a:pt x="133160" y="43325"/>
                  <a:pt x="132849" y="43258"/>
                  <a:pt x="132537" y="43278"/>
                </a:cubicBezTo>
                <a:cubicBezTo>
                  <a:pt x="130228" y="43353"/>
                  <a:pt x="128011" y="44204"/>
                  <a:pt x="126245" y="45693"/>
                </a:cubicBezTo>
                <a:cubicBezTo>
                  <a:pt x="124501" y="47074"/>
                  <a:pt x="123502" y="49160"/>
                  <a:pt x="123528" y="51367"/>
                </a:cubicBezTo>
                <a:lnTo>
                  <a:pt x="123528" y="104720"/>
                </a:lnTo>
                <a:cubicBezTo>
                  <a:pt x="123528" y="110355"/>
                  <a:pt x="118887" y="114929"/>
                  <a:pt x="113158" y="114929"/>
                </a:cubicBezTo>
                <a:cubicBezTo>
                  <a:pt x="107478" y="114970"/>
                  <a:pt x="102839" y="110400"/>
                  <a:pt x="102795" y="104720"/>
                </a:cubicBezTo>
                <a:lnTo>
                  <a:pt x="102795" y="28508"/>
                </a:lnTo>
                <a:cubicBezTo>
                  <a:pt x="102795" y="25140"/>
                  <a:pt x="102037" y="22605"/>
                  <a:pt x="101205" y="21283"/>
                </a:cubicBezTo>
                <a:cubicBezTo>
                  <a:pt x="101046" y="20983"/>
                  <a:pt x="100821" y="20722"/>
                  <a:pt x="100548" y="20519"/>
                </a:cubicBezTo>
                <a:cubicBezTo>
                  <a:pt x="100515" y="20496"/>
                  <a:pt x="100479" y="20478"/>
                  <a:pt x="100441" y="20465"/>
                </a:cubicBezTo>
                <a:cubicBezTo>
                  <a:pt x="100271" y="20428"/>
                  <a:pt x="100098" y="20412"/>
                  <a:pt x="99924" y="20418"/>
                </a:cubicBezTo>
                <a:cubicBezTo>
                  <a:pt x="91318" y="20418"/>
                  <a:pt x="88903" y="25851"/>
                  <a:pt x="88991" y="28172"/>
                </a:cubicBezTo>
                <a:lnTo>
                  <a:pt x="88991" y="28555"/>
                </a:lnTo>
                <a:lnTo>
                  <a:pt x="88923" y="46404"/>
                </a:lnTo>
                <a:cubicBezTo>
                  <a:pt x="88937" y="46699"/>
                  <a:pt x="88937" y="46994"/>
                  <a:pt x="88923" y="47289"/>
                </a:cubicBezTo>
                <a:lnTo>
                  <a:pt x="88695" y="105404"/>
                </a:lnTo>
                <a:cubicBezTo>
                  <a:pt x="88626" y="111085"/>
                  <a:pt x="83966" y="115634"/>
                  <a:pt x="78285" y="115566"/>
                </a:cubicBezTo>
                <a:cubicBezTo>
                  <a:pt x="72608" y="115585"/>
                  <a:pt x="67988" y="111001"/>
                  <a:pt x="67962" y="105324"/>
                </a:cubicBezTo>
                <a:lnTo>
                  <a:pt x="68183" y="47853"/>
                </a:lnTo>
                <a:cubicBezTo>
                  <a:pt x="67694" y="45974"/>
                  <a:pt x="67010" y="44921"/>
                  <a:pt x="66460" y="44385"/>
                </a:cubicBezTo>
                <a:cubicBezTo>
                  <a:pt x="66057" y="43996"/>
                  <a:pt x="65172" y="43278"/>
                  <a:pt x="62636" y="43278"/>
                </a:cubicBezTo>
                <a:cubicBezTo>
                  <a:pt x="60483" y="43243"/>
                  <a:pt x="58389" y="43980"/>
                  <a:pt x="56734" y="45357"/>
                </a:cubicBezTo>
                <a:cubicBezTo>
                  <a:pt x="55492" y="46457"/>
                  <a:pt x="54359" y="48241"/>
                  <a:pt x="54359" y="51374"/>
                </a:cubicBezTo>
                <a:lnTo>
                  <a:pt x="54359" y="119376"/>
                </a:lnTo>
                <a:cubicBezTo>
                  <a:pt x="54359" y="125011"/>
                  <a:pt x="49724" y="129585"/>
                  <a:pt x="43996" y="129585"/>
                </a:cubicBezTo>
                <a:cubicBezTo>
                  <a:pt x="38315" y="129626"/>
                  <a:pt x="33677" y="125057"/>
                  <a:pt x="33632" y="119376"/>
                </a:cubicBezTo>
                <a:lnTo>
                  <a:pt x="33632" y="80472"/>
                </a:lnTo>
                <a:cubicBezTo>
                  <a:pt x="33343" y="79992"/>
                  <a:pt x="32999" y="79549"/>
                  <a:pt x="32606" y="79150"/>
                </a:cubicBezTo>
                <a:cubicBezTo>
                  <a:pt x="32293" y="78807"/>
                  <a:pt x="31895" y="78553"/>
                  <a:pt x="31452" y="78413"/>
                </a:cubicBezTo>
                <a:cubicBezTo>
                  <a:pt x="31224" y="78352"/>
                  <a:pt x="30413" y="78171"/>
                  <a:pt x="28635" y="78748"/>
                </a:cubicBezTo>
                <a:cubicBezTo>
                  <a:pt x="24691" y="80049"/>
                  <a:pt x="22819" y="82189"/>
                  <a:pt x="21780" y="84980"/>
                </a:cubicBezTo>
                <a:cubicBezTo>
                  <a:pt x="20559" y="88246"/>
                  <a:pt x="20304" y="93042"/>
                  <a:pt x="21538" y="99066"/>
                </a:cubicBezTo>
                <a:cubicBezTo>
                  <a:pt x="30943" y="145201"/>
                  <a:pt x="35993" y="168114"/>
                  <a:pt x="40051" y="179397"/>
                </a:cubicBezTo>
                <a:cubicBezTo>
                  <a:pt x="43633" y="189351"/>
                  <a:pt x="50663" y="198185"/>
                  <a:pt x="60309" y="204523"/>
                </a:cubicBezTo>
                <a:cubicBezTo>
                  <a:pt x="65071" y="207656"/>
                  <a:pt x="66359" y="214001"/>
                  <a:pt x="63180" y="218690"/>
                </a:cubicBezTo>
                <a:cubicBezTo>
                  <a:pt x="60000" y="223379"/>
                  <a:pt x="53561" y="224640"/>
                  <a:pt x="48798" y="221507"/>
                </a:cubicBezTo>
                <a:cubicBezTo>
                  <a:pt x="35631" y="212848"/>
                  <a:pt x="25657" y="200526"/>
                  <a:pt x="20505" y="186205"/>
                </a:cubicBezTo>
                <a:cubicBezTo>
                  <a:pt x="15830" y="173199"/>
                  <a:pt x="10444" y="148441"/>
                  <a:pt x="1221" y="103083"/>
                </a:cubicBezTo>
                <a:cubicBezTo>
                  <a:pt x="-443" y="94940"/>
                  <a:pt x="-698" y="86006"/>
                  <a:pt x="2314" y="77956"/>
                </a:cubicBezTo>
                <a:cubicBezTo>
                  <a:pt x="5487" y="69438"/>
                  <a:pt x="12054" y="62663"/>
                  <a:pt x="22088" y="59376"/>
                </a:cubicBezTo>
                <a:cubicBezTo>
                  <a:pt x="25794" y="58108"/>
                  <a:pt x="29732" y="57668"/>
                  <a:pt x="33625" y="58088"/>
                </a:cubicBezTo>
                <a:lnTo>
                  <a:pt x="33625" y="51367"/>
                </a:lnTo>
                <a:cubicBezTo>
                  <a:pt x="33625" y="32780"/>
                  <a:pt x="48691" y="22866"/>
                  <a:pt x="62636" y="22866"/>
                </a:cubicBezTo>
                <a:cubicBezTo>
                  <a:pt x="64736" y="22866"/>
                  <a:pt x="66748" y="23068"/>
                  <a:pt x="68673" y="23450"/>
                </a:cubicBezTo>
                <a:close/>
              </a:path>
            </a:pathLst>
          </a:custGeom>
          <a:solidFill>
            <a:schemeClr val="bg1"/>
          </a:solidFill>
          <a:ln w="23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62" name="图形 7"/>
          <p:cNvGrpSpPr/>
          <p:nvPr/>
        </p:nvGrpSpPr>
        <p:grpSpPr>
          <a:xfrm>
            <a:off x="7408493" y="1832168"/>
            <a:ext cx="330298" cy="330298"/>
            <a:chOff x="7408493" y="1832168"/>
            <a:chExt cx="330298" cy="330298"/>
          </a:xfrm>
          <a:solidFill>
            <a:schemeClr val="bg1"/>
          </a:solidFill>
        </p:grpSpPr>
        <p:sp>
          <p:nvSpPr>
            <p:cNvPr id="63" name="任意多边形: 形状 62"/>
            <p:cNvSpPr/>
            <p:nvPr/>
          </p:nvSpPr>
          <p:spPr>
            <a:xfrm>
              <a:off x="7426842" y="1859387"/>
              <a:ext cx="293598" cy="275860"/>
            </a:xfrm>
            <a:custGeom>
              <a:avLst/>
              <a:gdLst>
                <a:gd name="connsiteX0" fmla="*/ 146799 w 293598"/>
                <a:gd name="connsiteY0" fmla="*/ 18350 h 275860"/>
                <a:gd name="connsiteX1" fmla="*/ 196038 w 293598"/>
                <a:gd name="connsiteY1" fmla="*/ 53826 h 275860"/>
                <a:gd name="connsiteX2" fmla="*/ 213776 w 293598"/>
                <a:gd name="connsiteY2" fmla="*/ 66977 h 275860"/>
                <a:gd name="connsiteX3" fmla="*/ 216835 w 293598"/>
                <a:gd name="connsiteY3" fmla="*/ 66671 h 275860"/>
                <a:gd name="connsiteX4" fmla="*/ 224786 w 293598"/>
                <a:gd name="connsiteY4" fmla="*/ 66060 h 275860"/>
                <a:gd name="connsiteX5" fmla="*/ 260568 w 293598"/>
                <a:gd name="connsiteY5" fmla="*/ 80434 h 275860"/>
                <a:gd name="connsiteX6" fmla="*/ 275248 w 293598"/>
                <a:gd name="connsiteY6" fmla="*/ 114381 h 275860"/>
                <a:gd name="connsiteX7" fmla="*/ 267297 w 293598"/>
                <a:gd name="connsiteY7" fmla="*/ 140377 h 275860"/>
                <a:gd name="connsiteX8" fmla="*/ 250782 w 293598"/>
                <a:gd name="connsiteY8" fmla="*/ 155668 h 275860"/>
                <a:gd name="connsiteX9" fmla="*/ 241913 w 293598"/>
                <a:gd name="connsiteY9" fmla="*/ 167902 h 275860"/>
                <a:gd name="connsiteX10" fmla="*/ 245277 w 293598"/>
                <a:gd name="connsiteY10" fmla="*/ 182582 h 275860"/>
                <a:gd name="connsiteX11" fmla="*/ 254452 w 293598"/>
                <a:gd name="connsiteY11" fmla="*/ 209800 h 275860"/>
                <a:gd name="connsiteX12" fmla="*/ 239772 w 293598"/>
                <a:gd name="connsiteY12" fmla="*/ 243442 h 275860"/>
                <a:gd name="connsiteX13" fmla="*/ 203990 w 293598"/>
                <a:gd name="connsiteY13" fmla="*/ 257816 h 275860"/>
                <a:gd name="connsiteX14" fmla="*/ 176771 w 293598"/>
                <a:gd name="connsiteY14" fmla="*/ 250170 h 275860"/>
                <a:gd name="connsiteX15" fmla="*/ 162091 w 293598"/>
                <a:gd name="connsiteY15" fmla="*/ 236102 h 275860"/>
                <a:gd name="connsiteX16" fmla="*/ 147105 w 293598"/>
                <a:gd name="connsiteY16" fmla="*/ 228150 h 275860"/>
                <a:gd name="connsiteX17" fmla="*/ 132119 w 293598"/>
                <a:gd name="connsiteY17" fmla="*/ 236102 h 275860"/>
                <a:gd name="connsiteX18" fmla="*/ 117439 w 293598"/>
                <a:gd name="connsiteY18" fmla="*/ 250170 h 275860"/>
                <a:gd name="connsiteX19" fmla="*/ 90220 w 293598"/>
                <a:gd name="connsiteY19" fmla="*/ 257816 h 275860"/>
                <a:gd name="connsiteX20" fmla="*/ 54438 w 293598"/>
                <a:gd name="connsiteY20" fmla="*/ 243442 h 275860"/>
                <a:gd name="connsiteX21" fmla="*/ 39758 w 293598"/>
                <a:gd name="connsiteY21" fmla="*/ 209800 h 275860"/>
                <a:gd name="connsiteX22" fmla="*/ 48933 w 293598"/>
                <a:gd name="connsiteY22" fmla="*/ 182582 h 275860"/>
                <a:gd name="connsiteX23" fmla="*/ 52297 w 293598"/>
                <a:gd name="connsiteY23" fmla="*/ 167902 h 275860"/>
                <a:gd name="connsiteX24" fmla="*/ 43428 w 293598"/>
                <a:gd name="connsiteY24" fmla="*/ 155668 h 275860"/>
                <a:gd name="connsiteX25" fmla="*/ 26913 w 293598"/>
                <a:gd name="connsiteY25" fmla="*/ 140377 h 275860"/>
                <a:gd name="connsiteX26" fmla="*/ 18962 w 293598"/>
                <a:gd name="connsiteY26" fmla="*/ 114381 h 275860"/>
                <a:gd name="connsiteX27" fmla="*/ 33641 w 293598"/>
                <a:gd name="connsiteY27" fmla="*/ 80434 h 275860"/>
                <a:gd name="connsiteX28" fmla="*/ 69424 w 293598"/>
                <a:gd name="connsiteY28" fmla="*/ 66060 h 275860"/>
                <a:gd name="connsiteX29" fmla="*/ 77375 w 293598"/>
                <a:gd name="connsiteY29" fmla="*/ 66671 h 275860"/>
                <a:gd name="connsiteX30" fmla="*/ 80434 w 293598"/>
                <a:gd name="connsiteY30" fmla="*/ 66977 h 275860"/>
                <a:gd name="connsiteX31" fmla="*/ 98172 w 293598"/>
                <a:gd name="connsiteY31" fmla="*/ 53826 h 275860"/>
                <a:gd name="connsiteX32" fmla="*/ 146799 w 293598"/>
                <a:gd name="connsiteY32" fmla="*/ 18350 h 275860"/>
                <a:gd name="connsiteX33" fmla="*/ 146799 w 293598"/>
                <a:gd name="connsiteY33" fmla="*/ 0 h 275860"/>
                <a:gd name="connsiteX34" fmla="*/ 80128 w 293598"/>
                <a:gd name="connsiteY34" fmla="*/ 48627 h 275860"/>
                <a:gd name="connsiteX35" fmla="*/ 68812 w 293598"/>
                <a:gd name="connsiteY35" fmla="*/ 47710 h 275860"/>
                <a:gd name="connsiteX36" fmla="*/ 20185 w 293598"/>
                <a:gd name="connsiteY36" fmla="*/ 67283 h 275860"/>
                <a:gd name="connsiteX37" fmla="*/ 0 w 293598"/>
                <a:gd name="connsiteY37" fmla="*/ 114075 h 275860"/>
                <a:gd name="connsiteX38" fmla="*/ 11316 w 293598"/>
                <a:gd name="connsiteY38" fmla="*/ 150163 h 275860"/>
                <a:gd name="connsiteX39" fmla="*/ 33947 w 293598"/>
                <a:gd name="connsiteY39" fmla="*/ 171266 h 275860"/>
                <a:gd name="connsiteX40" fmla="*/ 21102 w 293598"/>
                <a:gd name="connsiteY40" fmla="*/ 209495 h 275860"/>
                <a:gd name="connsiteX41" fmla="*/ 41287 w 293598"/>
                <a:gd name="connsiteY41" fmla="*/ 256592 h 275860"/>
                <a:gd name="connsiteX42" fmla="*/ 89914 w 293598"/>
                <a:gd name="connsiteY42" fmla="*/ 275860 h 275860"/>
                <a:gd name="connsiteX43" fmla="*/ 126614 w 293598"/>
                <a:gd name="connsiteY43" fmla="*/ 265462 h 275860"/>
                <a:gd name="connsiteX44" fmla="*/ 146799 w 293598"/>
                <a:gd name="connsiteY44" fmla="*/ 246194 h 275860"/>
                <a:gd name="connsiteX45" fmla="*/ 166984 w 293598"/>
                <a:gd name="connsiteY45" fmla="*/ 265462 h 275860"/>
                <a:gd name="connsiteX46" fmla="*/ 203684 w 293598"/>
                <a:gd name="connsiteY46" fmla="*/ 275860 h 275860"/>
                <a:gd name="connsiteX47" fmla="*/ 252311 w 293598"/>
                <a:gd name="connsiteY47" fmla="*/ 256592 h 275860"/>
                <a:gd name="connsiteX48" fmla="*/ 272496 w 293598"/>
                <a:gd name="connsiteY48" fmla="*/ 209495 h 275860"/>
                <a:gd name="connsiteX49" fmla="*/ 259651 w 293598"/>
                <a:gd name="connsiteY49" fmla="*/ 171266 h 275860"/>
                <a:gd name="connsiteX50" fmla="*/ 282283 w 293598"/>
                <a:gd name="connsiteY50" fmla="*/ 150163 h 275860"/>
                <a:gd name="connsiteX51" fmla="*/ 293598 w 293598"/>
                <a:gd name="connsiteY51" fmla="*/ 114075 h 275860"/>
                <a:gd name="connsiteX52" fmla="*/ 273413 w 293598"/>
                <a:gd name="connsiteY52" fmla="*/ 66977 h 275860"/>
                <a:gd name="connsiteX53" fmla="*/ 224786 w 293598"/>
                <a:gd name="connsiteY53" fmla="*/ 47404 h 275860"/>
                <a:gd name="connsiteX54" fmla="*/ 213470 w 293598"/>
                <a:gd name="connsiteY54" fmla="*/ 48322 h 275860"/>
                <a:gd name="connsiteX55" fmla="*/ 146799 w 293598"/>
                <a:gd name="connsiteY55" fmla="*/ 0 h 27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93598" h="275860">
                  <a:moveTo>
                    <a:pt x="146799" y="18350"/>
                  </a:moveTo>
                  <a:cubicBezTo>
                    <a:pt x="169736" y="18350"/>
                    <a:pt x="189921" y="33030"/>
                    <a:pt x="196038" y="53826"/>
                  </a:cubicBezTo>
                  <a:cubicBezTo>
                    <a:pt x="198485" y="61778"/>
                    <a:pt x="205519" y="66977"/>
                    <a:pt x="213776" y="66977"/>
                  </a:cubicBezTo>
                  <a:cubicBezTo>
                    <a:pt x="214694" y="66977"/>
                    <a:pt x="215917" y="66977"/>
                    <a:pt x="216835" y="66671"/>
                  </a:cubicBezTo>
                  <a:cubicBezTo>
                    <a:pt x="219587" y="66060"/>
                    <a:pt x="222340" y="66060"/>
                    <a:pt x="224786" y="66060"/>
                  </a:cubicBezTo>
                  <a:cubicBezTo>
                    <a:pt x="238243" y="66060"/>
                    <a:pt x="251088" y="71259"/>
                    <a:pt x="260568" y="80434"/>
                  </a:cubicBezTo>
                  <a:cubicBezTo>
                    <a:pt x="270049" y="89609"/>
                    <a:pt x="275248" y="101536"/>
                    <a:pt x="275248" y="114381"/>
                  </a:cubicBezTo>
                  <a:cubicBezTo>
                    <a:pt x="275248" y="123556"/>
                    <a:pt x="272496" y="132731"/>
                    <a:pt x="267297" y="140377"/>
                  </a:cubicBezTo>
                  <a:cubicBezTo>
                    <a:pt x="263015" y="146493"/>
                    <a:pt x="257204" y="151998"/>
                    <a:pt x="250782" y="155668"/>
                  </a:cubicBezTo>
                  <a:cubicBezTo>
                    <a:pt x="246194" y="158421"/>
                    <a:pt x="243136" y="162702"/>
                    <a:pt x="241913" y="167902"/>
                  </a:cubicBezTo>
                  <a:cubicBezTo>
                    <a:pt x="240689" y="173101"/>
                    <a:pt x="241913" y="178300"/>
                    <a:pt x="245277" y="182582"/>
                  </a:cubicBezTo>
                  <a:cubicBezTo>
                    <a:pt x="251394" y="190839"/>
                    <a:pt x="254452" y="200320"/>
                    <a:pt x="254452" y="209800"/>
                  </a:cubicBezTo>
                  <a:cubicBezTo>
                    <a:pt x="254452" y="222645"/>
                    <a:pt x="249253" y="234573"/>
                    <a:pt x="239772" y="243442"/>
                  </a:cubicBezTo>
                  <a:cubicBezTo>
                    <a:pt x="230291" y="252617"/>
                    <a:pt x="217446" y="257816"/>
                    <a:pt x="203990" y="257816"/>
                  </a:cubicBezTo>
                  <a:cubicBezTo>
                    <a:pt x="194203" y="257816"/>
                    <a:pt x="185028" y="255064"/>
                    <a:pt x="176771" y="250170"/>
                  </a:cubicBezTo>
                  <a:cubicBezTo>
                    <a:pt x="170960" y="246500"/>
                    <a:pt x="165761" y="241913"/>
                    <a:pt x="162091" y="236102"/>
                  </a:cubicBezTo>
                  <a:cubicBezTo>
                    <a:pt x="158727" y="231209"/>
                    <a:pt x="152916" y="228150"/>
                    <a:pt x="147105" y="228150"/>
                  </a:cubicBezTo>
                  <a:cubicBezTo>
                    <a:pt x="141294" y="228150"/>
                    <a:pt x="135484" y="231209"/>
                    <a:pt x="132119" y="236102"/>
                  </a:cubicBezTo>
                  <a:cubicBezTo>
                    <a:pt x="128143" y="241607"/>
                    <a:pt x="123250" y="246500"/>
                    <a:pt x="117439" y="250170"/>
                  </a:cubicBezTo>
                  <a:cubicBezTo>
                    <a:pt x="109488" y="255064"/>
                    <a:pt x="100007" y="257816"/>
                    <a:pt x="90220" y="257816"/>
                  </a:cubicBezTo>
                  <a:cubicBezTo>
                    <a:pt x="76764" y="257816"/>
                    <a:pt x="63919" y="252617"/>
                    <a:pt x="54438" y="243442"/>
                  </a:cubicBezTo>
                  <a:cubicBezTo>
                    <a:pt x="44957" y="234267"/>
                    <a:pt x="39758" y="222340"/>
                    <a:pt x="39758" y="209800"/>
                  </a:cubicBezTo>
                  <a:cubicBezTo>
                    <a:pt x="39758" y="200014"/>
                    <a:pt x="42817" y="190533"/>
                    <a:pt x="48933" y="182582"/>
                  </a:cubicBezTo>
                  <a:cubicBezTo>
                    <a:pt x="51991" y="178300"/>
                    <a:pt x="53215" y="173101"/>
                    <a:pt x="52297" y="167902"/>
                  </a:cubicBezTo>
                  <a:cubicBezTo>
                    <a:pt x="51380" y="162702"/>
                    <a:pt x="48015" y="158421"/>
                    <a:pt x="43428" y="155668"/>
                  </a:cubicBezTo>
                  <a:cubicBezTo>
                    <a:pt x="36700" y="151998"/>
                    <a:pt x="30889" y="146493"/>
                    <a:pt x="26913" y="140377"/>
                  </a:cubicBezTo>
                  <a:cubicBezTo>
                    <a:pt x="21714" y="132731"/>
                    <a:pt x="18962" y="123556"/>
                    <a:pt x="18962" y="114381"/>
                  </a:cubicBezTo>
                  <a:cubicBezTo>
                    <a:pt x="18962" y="101536"/>
                    <a:pt x="24161" y="89609"/>
                    <a:pt x="33641" y="80434"/>
                  </a:cubicBezTo>
                  <a:cubicBezTo>
                    <a:pt x="43122" y="71259"/>
                    <a:pt x="55967" y="66060"/>
                    <a:pt x="69424" y="66060"/>
                  </a:cubicBezTo>
                  <a:cubicBezTo>
                    <a:pt x="71870" y="66060"/>
                    <a:pt x="74623" y="66365"/>
                    <a:pt x="77375" y="66671"/>
                  </a:cubicBezTo>
                  <a:cubicBezTo>
                    <a:pt x="78293" y="66977"/>
                    <a:pt x="79516" y="66977"/>
                    <a:pt x="80434" y="66977"/>
                  </a:cubicBezTo>
                  <a:cubicBezTo>
                    <a:pt x="88385" y="66977"/>
                    <a:pt x="95725" y="61778"/>
                    <a:pt x="98172" y="53826"/>
                  </a:cubicBezTo>
                  <a:cubicBezTo>
                    <a:pt x="103677" y="32724"/>
                    <a:pt x="123862" y="18350"/>
                    <a:pt x="146799" y="18350"/>
                  </a:cubicBezTo>
                  <a:moveTo>
                    <a:pt x="146799" y="0"/>
                  </a:moveTo>
                  <a:cubicBezTo>
                    <a:pt x="115604" y="0"/>
                    <a:pt x="88385" y="20185"/>
                    <a:pt x="80128" y="48627"/>
                  </a:cubicBezTo>
                  <a:cubicBezTo>
                    <a:pt x="76152" y="48015"/>
                    <a:pt x="72482" y="47710"/>
                    <a:pt x="68812" y="47710"/>
                  </a:cubicBezTo>
                  <a:cubicBezTo>
                    <a:pt x="50462" y="47710"/>
                    <a:pt x="33336" y="54744"/>
                    <a:pt x="20185" y="67283"/>
                  </a:cubicBezTo>
                  <a:cubicBezTo>
                    <a:pt x="7034" y="79516"/>
                    <a:pt x="0" y="96337"/>
                    <a:pt x="0" y="114075"/>
                  </a:cubicBezTo>
                  <a:cubicBezTo>
                    <a:pt x="0" y="126920"/>
                    <a:pt x="3976" y="139459"/>
                    <a:pt x="11316" y="150163"/>
                  </a:cubicBezTo>
                  <a:cubicBezTo>
                    <a:pt x="17127" y="158727"/>
                    <a:pt x="25078" y="166067"/>
                    <a:pt x="33947" y="171266"/>
                  </a:cubicBezTo>
                  <a:cubicBezTo>
                    <a:pt x="25690" y="182582"/>
                    <a:pt x="21102" y="195732"/>
                    <a:pt x="21102" y="209495"/>
                  </a:cubicBezTo>
                  <a:cubicBezTo>
                    <a:pt x="21102" y="227233"/>
                    <a:pt x="28137" y="244053"/>
                    <a:pt x="41287" y="256592"/>
                  </a:cubicBezTo>
                  <a:cubicBezTo>
                    <a:pt x="54132" y="269132"/>
                    <a:pt x="71565" y="275860"/>
                    <a:pt x="89914" y="275860"/>
                  </a:cubicBezTo>
                  <a:cubicBezTo>
                    <a:pt x="103065" y="275860"/>
                    <a:pt x="115604" y="272190"/>
                    <a:pt x="126614" y="265462"/>
                  </a:cubicBezTo>
                  <a:cubicBezTo>
                    <a:pt x="134566" y="260568"/>
                    <a:pt x="141600" y="253840"/>
                    <a:pt x="146799" y="246194"/>
                  </a:cubicBezTo>
                  <a:cubicBezTo>
                    <a:pt x="151998" y="253840"/>
                    <a:pt x="159032" y="260263"/>
                    <a:pt x="166984" y="265462"/>
                  </a:cubicBezTo>
                  <a:cubicBezTo>
                    <a:pt x="177994" y="272190"/>
                    <a:pt x="190533" y="275860"/>
                    <a:pt x="203684" y="275860"/>
                  </a:cubicBezTo>
                  <a:cubicBezTo>
                    <a:pt x="222034" y="275860"/>
                    <a:pt x="239160" y="269132"/>
                    <a:pt x="252311" y="256592"/>
                  </a:cubicBezTo>
                  <a:cubicBezTo>
                    <a:pt x="265462" y="244053"/>
                    <a:pt x="272496" y="227538"/>
                    <a:pt x="272496" y="209495"/>
                  </a:cubicBezTo>
                  <a:cubicBezTo>
                    <a:pt x="272496" y="195732"/>
                    <a:pt x="267908" y="182582"/>
                    <a:pt x="259651" y="171266"/>
                  </a:cubicBezTo>
                  <a:cubicBezTo>
                    <a:pt x="268826" y="166067"/>
                    <a:pt x="276472" y="159032"/>
                    <a:pt x="282283" y="150163"/>
                  </a:cubicBezTo>
                  <a:cubicBezTo>
                    <a:pt x="289622" y="139459"/>
                    <a:pt x="293598" y="126920"/>
                    <a:pt x="293598" y="114075"/>
                  </a:cubicBezTo>
                  <a:cubicBezTo>
                    <a:pt x="293598" y="96337"/>
                    <a:pt x="286564" y="79516"/>
                    <a:pt x="273413" y="66977"/>
                  </a:cubicBezTo>
                  <a:cubicBezTo>
                    <a:pt x="260568" y="54438"/>
                    <a:pt x="243136" y="47404"/>
                    <a:pt x="224786" y="47404"/>
                  </a:cubicBezTo>
                  <a:cubicBezTo>
                    <a:pt x="221116" y="47404"/>
                    <a:pt x="217446" y="47710"/>
                    <a:pt x="213470" y="48322"/>
                  </a:cubicBezTo>
                  <a:cubicBezTo>
                    <a:pt x="205213" y="20185"/>
                    <a:pt x="177994" y="0"/>
                    <a:pt x="146799" y="0"/>
                  </a:cubicBezTo>
                  <a:close/>
                </a:path>
              </a:pathLst>
            </a:custGeom>
            <a:grpFill/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7523791" y="1948689"/>
              <a:ext cx="99700" cy="97254"/>
            </a:xfrm>
            <a:custGeom>
              <a:avLst/>
              <a:gdLst>
                <a:gd name="connsiteX0" fmla="*/ 49850 w 99700"/>
                <a:gd name="connsiteY0" fmla="*/ 97255 h 97254"/>
                <a:gd name="connsiteX1" fmla="*/ 0 w 99700"/>
                <a:gd name="connsiteY1" fmla="*/ 48627 h 97254"/>
                <a:gd name="connsiteX2" fmla="*/ 49850 w 99700"/>
                <a:gd name="connsiteY2" fmla="*/ 0 h 97254"/>
                <a:gd name="connsiteX3" fmla="*/ 99701 w 99700"/>
                <a:gd name="connsiteY3" fmla="*/ 48627 h 97254"/>
                <a:gd name="connsiteX4" fmla="*/ 49850 w 99700"/>
                <a:gd name="connsiteY4" fmla="*/ 97255 h 97254"/>
                <a:gd name="connsiteX5" fmla="*/ 49850 w 99700"/>
                <a:gd name="connsiteY5" fmla="*/ 18350 h 97254"/>
                <a:gd name="connsiteX6" fmla="*/ 18350 w 99700"/>
                <a:gd name="connsiteY6" fmla="*/ 48627 h 97254"/>
                <a:gd name="connsiteX7" fmla="*/ 49850 w 99700"/>
                <a:gd name="connsiteY7" fmla="*/ 78905 h 97254"/>
                <a:gd name="connsiteX8" fmla="*/ 81351 w 99700"/>
                <a:gd name="connsiteY8" fmla="*/ 48627 h 97254"/>
                <a:gd name="connsiteX9" fmla="*/ 49850 w 99700"/>
                <a:gd name="connsiteY9" fmla="*/ 18350 h 9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00" h="97254">
                  <a:moveTo>
                    <a:pt x="49850" y="97255"/>
                  </a:moveTo>
                  <a:cubicBezTo>
                    <a:pt x="22326" y="97255"/>
                    <a:pt x="0" y="75541"/>
                    <a:pt x="0" y="48627"/>
                  </a:cubicBezTo>
                  <a:cubicBezTo>
                    <a:pt x="0" y="21714"/>
                    <a:pt x="22326" y="0"/>
                    <a:pt x="49850" y="0"/>
                  </a:cubicBezTo>
                  <a:cubicBezTo>
                    <a:pt x="77375" y="0"/>
                    <a:pt x="99701" y="21714"/>
                    <a:pt x="99701" y="48627"/>
                  </a:cubicBezTo>
                  <a:cubicBezTo>
                    <a:pt x="99701" y="75541"/>
                    <a:pt x="77375" y="97255"/>
                    <a:pt x="49850" y="97255"/>
                  </a:cubicBezTo>
                  <a:close/>
                  <a:moveTo>
                    <a:pt x="49850" y="18350"/>
                  </a:moveTo>
                  <a:cubicBezTo>
                    <a:pt x="32418" y="18350"/>
                    <a:pt x="18350" y="31807"/>
                    <a:pt x="18350" y="48627"/>
                  </a:cubicBezTo>
                  <a:cubicBezTo>
                    <a:pt x="18350" y="65448"/>
                    <a:pt x="32418" y="78905"/>
                    <a:pt x="49850" y="78905"/>
                  </a:cubicBezTo>
                  <a:cubicBezTo>
                    <a:pt x="67283" y="78905"/>
                    <a:pt x="81351" y="65448"/>
                    <a:pt x="81351" y="48627"/>
                  </a:cubicBezTo>
                  <a:cubicBezTo>
                    <a:pt x="81351" y="31807"/>
                    <a:pt x="67283" y="18350"/>
                    <a:pt x="49850" y="18350"/>
                  </a:cubicBezTo>
                  <a:close/>
                </a:path>
              </a:pathLst>
            </a:custGeom>
            <a:grpFill/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089152" y="3256275"/>
            <a:ext cx="4266726" cy="76132"/>
            <a:chOff x="803275" y="3326763"/>
            <a:chExt cx="10599339" cy="59078"/>
          </a:xfrm>
        </p:grpSpPr>
        <p:cxnSp>
          <p:nvCxnSpPr>
            <p:cNvPr id="68" name="直接连接符 67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89152" y="5328979"/>
            <a:ext cx="4266726" cy="76132"/>
            <a:chOff x="803275" y="3326763"/>
            <a:chExt cx="10599339" cy="59078"/>
          </a:xfrm>
        </p:grpSpPr>
        <p:cxnSp>
          <p:nvCxnSpPr>
            <p:cNvPr id="72" name="直接连接符 71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6833002" y="3256275"/>
            <a:ext cx="4266726" cy="76132"/>
            <a:chOff x="803275" y="3326763"/>
            <a:chExt cx="10599339" cy="59078"/>
          </a:xfrm>
        </p:grpSpPr>
        <p:cxnSp>
          <p:nvCxnSpPr>
            <p:cNvPr id="75" name="直接连接符 74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6833002" y="5328979"/>
            <a:ext cx="4266726" cy="76132"/>
            <a:chOff x="803275" y="3326763"/>
            <a:chExt cx="10599339" cy="59078"/>
          </a:xfrm>
        </p:grpSpPr>
        <p:cxnSp>
          <p:nvCxnSpPr>
            <p:cNvPr id="78" name="直接连接符 77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598"/>
            <a:ext cx="5181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SQL Project Flow</a:t>
            </a:r>
            <a:endParaRPr lang="en-US" altLang="en-GB" sz="36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85131" y="4672862"/>
            <a:ext cx="2473326" cy="1329750"/>
            <a:chOff x="763364" y="4937884"/>
            <a:chExt cx="2473326" cy="1329750"/>
          </a:xfrm>
        </p:grpSpPr>
        <p:sp>
          <p:nvSpPr>
            <p:cNvPr id="84" name="文本框 83"/>
            <p:cNvSpPr txBox="1"/>
            <p:nvPr/>
          </p:nvSpPr>
          <p:spPr>
            <a:xfrm>
              <a:off x="763364" y="5337994"/>
              <a:ext cx="2473326" cy="9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GB" sz="1400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Gathered raw data from various sources (CSV, API, etc.).</a:t>
              </a:r>
              <a:endPara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956414" y="4937884"/>
              <a:ext cx="208724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altLang="zh-CN" sz="20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Data Collection</a:t>
              </a:r>
              <a:endParaRPr lang="en-GB" altLang="zh-CN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68743" y="4672862"/>
            <a:ext cx="2473326" cy="1329750"/>
            <a:chOff x="763364" y="4937884"/>
            <a:chExt cx="2473326" cy="1329750"/>
          </a:xfrm>
        </p:grpSpPr>
        <p:sp>
          <p:nvSpPr>
            <p:cNvPr id="32" name="文本框 31"/>
            <p:cNvSpPr txBox="1"/>
            <p:nvPr/>
          </p:nvSpPr>
          <p:spPr>
            <a:xfrm>
              <a:off x="763364" y="5337994"/>
              <a:ext cx="2473326" cy="9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GB" sz="1400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Created efficient SQL table structures for better data management</a:t>
              </a:r>
              <a:endPara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42753" y="4937884"/>
              <a:ext cx="21145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GB" sz="20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Schema Design</a:t>
              </a:r>
              <a:endPara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559219" y="4672862"/>
            <a:ext cx="2473326" cy="1329750"/>
            <a:chOff x="763364" y="4937884"/>
            <a:chExt cx="2473326" cy="1329750"/>
          </a:xfrm>
        </p:grpSpPr>
        <p:sp>
          <p:nvSpPr>
            <p:cNvPr id="36" name="文本框 35"/>
            <p:cNvSpPr txBox="1"/>
            <p:nvPr/>
          </p:nvSpPr>
          <p:spPr>
            <a:xfrm>
              <a:off x="763364" y="5337994"/>
              <a:ext cx="2473326" cy="9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GB" sz="1400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Analyzed results to derive patterns and support decision-making</a:t>
              </a:r>
              <a:r>
                <a:rPr lang="zh-CN" altLang="en-US" sz="1400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.</a:t>
              </a:r>
              <a:endParaRPr lang="zh-CN" altLang="en-US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9242" y="4937884"/>
              <a:ext cx="244157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GB" sz="20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Insight Extraction</a:t>
              </a:r>
              <a:endPara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964843" y="1222486"/>
            <a:ext cx="2473326" cy="1049080"/>
            <a:chOff x="696689" y="4937884"/>
            <a:chExt cx="2473326" cy="1049080"/>
          </a:xfrm>
        </p:grpSpPr>
        <p:sp>
          <p:nvSpPr>
            <p:cNvPr id="39" name="文本框 38"/>
            <p:cNvSpPr txBox="1"/>
            <p:nvPr/>
          </p:nvSpPr>
          <p:spPr>
            <a:xfrm>
              <a:off x="696689" y="5336724"/>
              <a:ext cx="2473326" cy="650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GB" sz="1400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Removed duplicates, handled nulls, </a:t>
              </a:r>
              <a:endPara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06560" y="4937884"/>
              <a:ext cx="192532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GB" sz="20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Data Cleaning</a:t>
              </a:r>
              <a:endPara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485229" y="1171051"/>
            <a:ext cx="2955925" cy="1049080"/>
            <a:chOff x="539847" y="4939154"/>
            <a:chExt cx="2955925" cy="1049080"/>
          </a:xfrm>
        </p:grpSpPr>
        <p:sp>
          <p:nvSpPr>
            <p:cNvPr id="42" name="文本框 41"/>
            <p:cNvSpPr txBox="1"/>
            <p:nvPr/>
          </p:nvSpPr>
          <p:spPr>
            <a:xfrm>
              <a:off x="814164" y="5337994"/>
              <a:ext cx="2473326" cy="650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GB" sz="1400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Used SQL queries to extract</a:t>
              </a:r>
              <a:r>
                <a:rPr lang="en-GB" altLang="en-US" sz="1400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and </a:t>
              </a:r>
              <a:r>
                <a:rPr lang="en-US" altLang="en-GB" sz="1400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filter</a:t>
              </a:r>
              <a:endPara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9847" y="4939154"/>
              <a:ext cx="29559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GB" sz="20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Query Implementation</a:t>
              </a:r>
              <a:endPara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325284" y="2242959"/>
            <a:ext cx="9545916" cy="2372082"/>
            <a:chOff x="817795" y="2116852"/>
            <a:chExt cx="10560894" cy="2624296"/>
          </a:xfrm>
        </p:grpSpPr>
        <p:sp>
          <p:nvSpPr>
            <p:cNvPr id="9" name="Figure"/>
            <p:cNvSpPr/>
            <p:nvPr/>
          </p:nvSpPr>
          <p:spPr>
            <a:xfrm>
              <a:off x="817795" y="2359303"/>
              <a:ext cx="2375728" cy="2137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1107" extrusionOk="0">
                  <a:moveTo>
                    <a:pt x="7937" y="1479"/>
                  </a:moveTo>
                  <a:lnTo>
                    <a:pt x="347" y="16655"/>
                  </a:lnTo>
                  <a:cubicBezTo>
                    <a:pt x="-640" y="18637"/>
                    <a:pt x="596" y="21107"/>
                    <a:pt x="2570" y="21107"/>
                  </a:cubicBezTo>
                  <a:lnTo>
                    <a:pt x="17750" y="21107"/>
                  </a:lnTo>
                  <a:cubicBezTo>
                    <a:pt x="19724" y="21107"/>
                    <a:pt x="20960" y="18637"/>
                    <a:pt x="19973" y="16655"/>
                  </a:cubicBezTo>
                  <a:lnTo>
                    <a:pt x="12383" y="1479"/>
                  </a:lnTo>
                  <a:cubicBezTo>
                    <a:pt x="11396" y="-493"/>
                    <a:pt x="8924" y="-493"/>
                    <a:pt x="7937" y="1479"/>
                  </a:cubicBezTo>
                  <a:close/>
                </a:path>
              </a:pathLst>
            </a:custGeom>
            <a:solidFill>
              <a:schemeClr val="accent2">
                <a:alpha val="81000"/>
              </a:schemeClr>
            </a:soli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3000">
                <a:solidFill>
                  <a:srgbClr val="FFFFFF"/>
                </a:solidFill>
                <a:cs typeface="Inter" panose="02000503000000020004" charset="0"/>
              </a:endParaRPr>
            </a:p>
          </p:txBody>
        </p:sp>
        <p:sp>
          <p:nvSpPr>
            <p:cNvPr id="10" name="Figure"/>
            <p:cNvSpPr/>
            <p:nvPr/>
          </p:nvSpPr>
          <p:spPr>
            <a:xfrm>
              <a:off x="2864087" y="2359303"/>
              <a:ext cx="2376698" cy="2137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107" extrusionOk="0">
                  <a:moveTo>
                    <a:pt x="12386" y="19628"/>
                  </a:moveTo>
                  <a:lnTo>
                    <a:pt x="19973" y="4452"/>
                  </a:lnTo>
                  <a:cubicBezTo>
                    <a:pt x="20960" y="2470"/>
                    <a:pt x="19725" y="0"/>
                    <a:pt x="17751" y="0"/>
                  </a:cubicBezTo>
                  <a:lnTo>
                    <a:pt x="2569" y="0"/>
                  </a:lnTo>
                  <a:cubicBezTo>
                    <a:pt x="595" y="0"/>
                    <a:pt x="-640" y="2470"/>
                    <a:pt x="347" y="4452"/>
                  </a:cubicBezTo>
                  <a:lnTo>
                    <a:pt x="7934" y="19628"/>
                  </a:lnTo>
                  <a:cubicBezTo>
                    <a:pt x="8920" y="21600"/>
                    <a:pt x="11391" y="21600"/>
                    <a:pt x="12386" y="19628"/>
                  </a:cubicBezTo>
                  <a:close/>
                </a:path>
              </a:pathLst>
            </a:custGeom>
            <a:solidFill>
              <a:schemeClr val="accent2">
                <a:alpha val="81000"/>
              </a:schemeClr>
            </a:soli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3000">
                <a:solidFill>
                  <a:srgbClr val="FFFFFF"/>
                </a:solidFill>
                <a:cs typeface="Inter" panose="02000503000000020004" charset="0"/>
              </a:endParaRPr>
            </a:p>
          </p:txBody>
        </p:sp>
        <p:sp>
          <p:nvSpPr>
            <p:cNvPr id="11" name="Figure"/>
            <p:cNvSpPr/>
            <p:nvPr/>
          </p:nvSpPr>
          <p:spPr>
            <a:xfrm>
              <a:off x="4910378" y="2359303"/>
              <a:ext cx="2375728" cy="2137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1107" extrusionOk="0">
                  <a:moveTo>
                    <a:pt x="7937" y="1479"/>
                  </a:moveTo>
                  <a:lnTo>
                    <a:pt x="347" y="16655"/>
                  </a:lnTo>
                  <a:cubicBezTo>
                    <a:pt x="-640" y="18637"/>
                    <a:pt x="596" y="21107"/>
                    <a:pt x="2570" y="21107"/>
                  </a:cubicBezTo>
                  <a:lnTo>
                    <a:pt x="17750" y="21107"/>
                  </a:lnTo>
                  <a:cubicBezTo>
                    <a:pt x="19724" y="21107"/>
                    <a:pt x="20960" y="18637"/>
                    <a:pt x="19973" y="16655"/>
                  </a:cubicBezTo>
                  <a:lnTo>
                    <a:pt x="12383" y="1479"/>
                  </a:lnTo>
                  <a:cubicBezTo>
                    <a:pt x="11396" y="-493"/>
                    <a:pt x="8924" y="-493"/>
                    <a:pt x="7937" y="1479"/>
                  </a:cubicBezTo>
                  <a:close/>
                </a:path>
              </a:pathLst>
            </a:custGeom>
            <a:solidFill>
              <a:schemeClr val="accent2">
                <a:alpha val="81000"/>
              </a:schemeClr>
            </a:soli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3000">
                <a:solidFill>
                  <a:srgbClr val="FFFFFF"/>
                </a:solidFill>
                <a:cs typeface="Inter" panose="02000503000000020004" charset="0"/>
              </a:endParaRPr>
            </a:p>
          </p:txBody>
        </p:sp>
        <p:sp>
          <p:nvSpPr>
            <p:cNvPr id="12" name="Figure"/>
            <p:cNvSpPr/>
            <p:nvPr/>
          </p:nvSpPr>
          <p:spPr>
            <a:xfrm>
              <a:off x="6956670" y="2359303"/>
              <a:ext cx="2376698" cy="2137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107" extrusionOk="0">
                  <a:moveTo>
                    <a:pt x="12386" y="19628"/>
                  </a:moveTo>
                  <a:lnTo>
                    <a:pt x="19973" y="4452"/>
                  </a:lnTo>
                  <a:cubicBezTo>
                    <a:pt x="20960" y="2470"/>
                    <a:pt x="19725" y="0"/>
                    <a:pt x="17751" y="0"/>
                  </a:cubicBezTo>
                  <a:lnTo>
                    <a:pt x="2569" y="0"/>
                  </a:lnTo>
                  <a:cubicBezTo>
                    <a:pt x="595" y="0"/>
                    <a:pt x="-640" y="2470"/>
                    <a:pt x="347" y="4452"/>
                  </a:cubicBezTo>
                  <a:lnTo>
                    <a:pt x="7934" y="19628"/>
                  </a:lnTo>
                  <a:cubicBezTo>
                    <a:pt x="8920" y="21600"/>
                    <a:pt x="11391" y="21600"/>
                    <a:pt x="12386" y="19628"/>
                  </a:cubicBezTo>
                </a:path>
              </a:pathLst>
            </a:custGeom>
            <a:solidFill>
              <a:schemeClr val="accent2">
                <a:alpha val="81000"/>
              </a:schemeClr>
            </a:soli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3000">
                <a:solidFill>
                  <a:srgbClr val="FFFFFF"/>
                </a:solidFill>
                <a:cs typeface="Inter" panose="02000503000000020004" charset="0"/>
              </a:endParaRPr>
            </a:p>
          </p:txBody>
        </p:sp>
        <p:sp>
          <p:nvSpPr>
            <p:cNvPr id="13" name="Figure"/>
            <p:cNvSpPr/>
            <p:nvPr/>
          </p:nvSpPr>
          <p:spPr>
            <a:xfrm>
              <a:off x="9002962" y="2359303"/>
              <a:ext cx="2375727" cy="2137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1107" extrusionOk="0">
                  <a:moveTo>
                    <a:pt x="7937" y="1479"/>
                  </a:moveTo>
                  <a:lnTo>
                    <a:pt x="347" y="16655"/>
                  </a:lnTo>
                  <a:cubicBezTo>
                    <a:pt x="-640" y="18637"/>
                    <a:pt x="596" y="21107"/>
                    <a:pt x="2570" y="21107"/>
                  </a:cubicBezTo>
                  <a:lnTo>
                    <a:pt x="17750" y="21107"/>
                  </a:lnTo>
                  <a:cubicBezTo>
                    <a:pt x="19724" y="21107"/>
                    <a:pt x="20960" y="18637"/>
                    <a:pt x="19973" y="16655"/>
                  </a:cubicBezTo>
                  <a:lnTo>
                    <a:pt x="12383" y="1479"/>
                  </a:lnTo>
                  <a:cubicBezTo>
                    <a:pt x="11396" y="-493"/>
                    <a:pt x="8924" y="-493"/>
                    <a:pt x="7937" y="1479"/>
                  </a:cubicBezTo>
                  <a:close/>
                </a:path>
              </a:pathLst>
            </a:custGeom>
            <a:solidFill>
              <a:schemeClr val="accent2">
                <a:alpha val="81000"/>
              </a:schemeClr>
            </a:soli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3000">
                <a:solidFill>
                  <a:srgbClr val="FFFFFF"/>
                </a:solidFill>
                <a:latin typeface="+mj-lt"/>
                <a:cs typeface="Inter" panose="02000503000000020004" charset="0"/>
              </a:endParaRPr>
            </a:p>
          </p:txBody>
        </p:sp>
        <p:sp>
          <p:nvSpPr>
            <p:cNvPr id="14" name="Cercle"/>
            <p:cNvSpPr/>
            <p:nvPr/>
          </p:nvSpPr>
          <p:spPr>
            <a:xfrm>
              <a:off x="1574245" y="3881900"/>
              <a:ext cx="859248" cy="859248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bg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1</a:t>
              </a:r>
              <a:endParaRPr lang="en-US" sz="2400" b="1" dirty="0">
                <a:solidFill>
                  <a:srgbClr val="FFFFFF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15" name="Cercle"/>
            <p:cNvSpPr/>
            <p:nvPr/>
          </p:nvSpPr>
          <p:spPr>
            <a:xfrm>
              <a:off x="3620537" y="2116852"/>
              <a:ext cx="859239" cy="859240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bg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2</a:t>
              </a:r>
              <a:endParaRPr lang="en-US" sz="2400" b="1" dirty="0">
                <a:solidFill>
                  <a:srgbClr val="FFFFFF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16" name="Cercle"/>
            <p:cNvSpPr/>
            <p:nvPr/>
          </p:nvSpPr>
          <p:spPr>
            <a:xfrm>
              <a:off x="5666828" y="3881900"/>
              <a:ext cx="859248" cy="859248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bg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3</a:t>
              </a:r>
              <a:endParaRPr lang="en-US" sz="2400" b="1" dirty="0">
                <a:solidFill>
                  <a:srgbClr val="FFFFFF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17" name="Figure"/>
            <p:cNvSpPr/>
            <p:nvPr/>
          </p:nvSpPr>
          <p:spPr>
            <a:xfrm>
              <a:off x="7713120" y="2116852"/>
              <a:ext cx="859248" cy="85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73"/>
                    <a:pt x="16773" y="21600"/>
                    <a:pt x="10800" y="21600"/>
                  </a:cubicBezTo>
                  <a:cubicBezTo>
                    <a:pt x="4827" y="21600"/>
                    <a:pt x="0" y="16773"/>
                    <a:pt x="0" y="10800"/>
                  </a:cubicBezTo>
                  <a:cubicBezTo>
                    <a:pt x="0" y="4827"/>
                    <a:pt x="4827" y="0"/>
                    <a:pt x="10800" y="0"/>
                  </a:cubicBezTo>
                  <a:cubicBezTo>
                    <a:pt x="16773" y="0"/>
                    <a:pt x="21600" y="4827"/>
                    <a:pt x="21600" y="10800"/>
                  </a:cubicBez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bg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4</a:t>
              </a:r>
              <a:endParaRPr lang="en-US" sz="2400" b="1" dirty="0">
                <a:solidFill>
                  <a:srgbClr val="FFFFFF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18" name="Cercle"/>
            <p:cNvSpPr/>
            <p:nvPr/>
          </p:nvSpPr>
          <p:spPr>
            <a:xfrm>
              <a:off x="9759412" y="3881900"/>
              <a:ext cx="859250" cy="859248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bg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8100" tIns="38100" rIns="38100" bIns="38100" numCol="1" spcCol="3810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5</a:t>
              </a:r>
              <a:endParaRPr lang="en-US" sz="2400" b="1" dirty="0">
                <a:solidFill>
                  <a:srgbClr val="FFFFFF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grpSp>
          <p:nvGrpSpPr>
            <p:cNvPr id="50" name="图形 7"/>
            <p:cNvGrpSpPr/>
            <p:nvPr/>
          </p:nvGrpSpPr>
          <p:grpSpPr>
            <a:xfrm>
              <a:off x="1636209" y="2899093"/>
              <a:ext cx="738900" cy="738900"/>
              <a:chOff x="1636209" y="2899093"/>
              <a:chExt cx="738900" cy="738900"/>
            </a:xfrm>
            <a:solidFill>
              <a:schemeClr val="bg1"/>
            </a:solidFill>
          </p:grpSpPr>
          <p:sp>
            <p:nvSpPr>
              <p:cNvPr id="51" name="任意多边形: 形状 50"/>
              <p:cNvSpPr/>
              <p:nvPr/>
            </p:nvSpPr>
            <p:spPr>
              <a:xfrm>
                <a:off x="1836327" y="2960668"/>
                <a:ext cx="338662" cy="338662"/>
              </a:xfrm>
              <a:custGeom>
                <a:avLst/>
                <a:gdLst>
                  <a:gd name="connsiteX0" fmla="*/ 169331 w 338662"/>
                  <a:gd name="connsiteY0" fmla="*/ 338663 h 338662"/>
                  <a:gd name="connsiteX1" fmla="*/ 0 w 338662"/>
                  <a:gd name="connsiteY1" fmla="*/ 169331 h 338662"/>
                  <a:gd name="connsiteX2" fmla="*/ 169331 w 338662"/>
                  <a:gd name="connsiteY2" fmla="*/ 0 h 338662"/>
                  <a:gd name="connsiteX3" fmla="*/ 338663 w 338662"/>
                  <a:gd name="connsiteY3" fmla="*/ 169331 h 338662"/>
                  <a:gd name="connsiteX4" fmla="*/ 169331 w 338662"/>
                  <a:gd name="connsiteY4" fmla="*/ 338663 h 338662"/>
                  <a:gd name="connsiteX5" fmla="*/ 169331 w 338662"/>
                  <a:gd name="connsiteY5" fmla="*/ 307875 h 338662"/>
                  <a:gd name="connsiteX6" fmla="*/ 307875 w 338662"/>
                  <a:gd name="connsiteY6" fmla="*/ 169331 h 338662"/>
                  <a:gd name="connsiteX7" fmla="*/ 169331 w 338662"/>
                  <a:gd name="connsiteY7" fmla="*/ 30787 h 338662"/>
                  <a:gd name="connsiteX8" fmla="*/ 30788 w 338662"/>
                  <a:gd name="connsiteY8" fmla="*/ 169331 h 338662"/>
                  <a:gd name="connsiteX9" fmla="*/ 169331 w 338662"/>
                  <a:gd name="connsiteY9" fmla="*/ 307875 h 33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662" h="338662">
                    <a:moveTo>
                      <a:pt x="169331" y="338663"/>
                    </a:moveTo>
                    <a:cubicBezTo>
                      <a:pt x="75812" y="338663"/>
                      <a:pt x="0" y="262850"/>
                      <a:pt x="0" y="169331"/>
                    </a:cubicBezTo>
                    <a:cubicBezTo>
                      <a:pt x="0" y="75812"/>
                      <a:pt x="75812" y="0"/>
                      <a:pt x="169331" y="0"/>
                    </a:cubicBezTo>
                    <a:cubicBezTo>
                      <a:pt x="262851" y="0"/>
                      <a:pt x="338663" y="75812"/>
                      <a:pt x="338663" y="169331"/>
                    </a:cubicBezTo>
                    <a:cubicBezTo>
                      <a:pt x="338663" y="262850"/>
                      <a:pt x="262851" y="338663"/>
                      <a:pt x="169331" y="338663"/>
                    </a:cubicBezTo>
                    <a:close/>
                    <a:moveTo>
                      <a:pt x="169331" y="307875"/>
                    </a:moveTo>
                    <a:cubicBezTo>
                      <a:pt x="245847" y="307875"/>
                      <a:pt x="307875" y="245847"/>
                      <a:pt x="307875" y="169331"/>
                    </a:cubicBezTo>
                    <a:cubicBezTo>
                      <a:pt x="307875" y="92815"/>
                      <a:pt x="245847" y="30787"/>
                      <a:pt x="169331" y="30787"/>
                    </a:cubicBezTo>
                    <a:cubicBezTo>
                      <a:pt x="92816" y="30787"/>
                      <a:pt x="30788" y="92815"/>
                      <a:pt x="30788" y="169331"/>
                    </a:cubicBezTo>
                    <a:cubicBezTo>
                      <a:pt x="30788" y="245847"/>
                      <a:pt x="92816" y="307875"/>
                      <a:pt x="169331" y="307875"/>
                    </a:cubicBezTo>
                    <a:close/>
                  </a:path>
                </a:pathLst>
              </a:custGeom>
              <a:grpFill/>
              <a:ln w="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759359" y="3268543"/>
                <a:ext cx="246299" cy="277087"/>
              </a:xfrm>
              <a:custGeom>
                <a:avLst/>
                <a:gdLst>
                  <a:gd name="connsiteX0" fmla="*/ 246300 w 246299"/>
                  <a:gd name="connsiteY0" fmla="*/ 30788 h 277087"/>
                  <a:gd name="connsiteX1" fmla="*/ 184725 w 246299"/>
                  <a:gd name="connsiteY1" fmla="*/ 30788 h 277087"/>
                  <a:gd name="connsiteX2" fmla="*/ 30787 w 246299"/>
                  <a:gd name="connsiteY2" fmla="*/ 215513 h 277087"/>
                  <a:gd name="connsiteX3" fmla="*/ 30787 w 246299"/>
                  <a:gd name="connsiteY3" fmla="*/ 246300 h 277087"/>
                  <a:gd name="connsiteX4" fmla="*/ 246300 w 246299"/>
                  <a:gd name="connsiteY4" fmla="*/ 246300 h 277087"/>
                  <a:gd name="connsiteX5" fmla="*/ 246300 w 246299"/>
                  <a:gd name="connsiteY5" fmla="*/ 277088 h 277087"/>
                  <a:gd name="connsiteX6" fmla="*/ 0 w 246299"/>
                  <a:gd name="connsiteY6" fmla="*/ 277088 h 277087"/>
                  <a:gd name="connsiteX7" fmla="*/ 0 w 246299"/>
                  <a:gd name="connsiteY7" fmla="*/ 215513 h 277087"/>
                  <a:gd name="connsiteX8" fmla="*/ 184725 w 246299"/>
                  <a:gd name="connsiteY8" fmla="*/ 0 h 277087"/>
                  <a:gd name="connsiteX9" fmla="*/ 246300 w 246299"/>
                  <a:gd name="connsiteY9" fmla="*/ 0 h 277087"/>
                  <a:gd name="connsiteX10" fmla="*/ 246300 w 246299"/>
                  <a:gd name="connsiteY10" fmla="*/ 30788 h 277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299" h="277087">
                    <a:moveTo>
                      <a:pt x="246300" y="30788"/>
                    </a:moveTo>
                    <a:lnTo>
                      <a:pt x="184725" y="30788"/>
                    </a:lnTo>
                    <a:cubicBezTo>
                      <a:pt x="99720" y="30788"/>
                      <a:pt x="30787" y="130508"/>
                      <a:pt x="30787" y="215513"/>
                    </a:cubicBezTo>
                    <a:lnTo>
                      <a:pt x="30787" y="246300"/>
                    </a:lnTo>
                    <a:lnTo>
                      <a:pt x="246300" y="246300"/>
                    </a:lnTo>
                    <a:lnTo>
                      <a:pt x="246300" y="277088"/>
                    </a:lnTo>
                    <a:lnTo>
                      <a:pt x="0" y="277088"/>
                    </a:lnTo>
                    <a:lnTo>
                      <a:pt x="0" y="215513"/>
                    </a:lnTo>
                    <a:cubicBezTo>
                      <a:pt x="0" y="113482"/>
                      <a:pt x="82695" y="0"/>
                      <a:pt x="184725" y="0"/>
                    </a:cubicBezTo>
                    <a:lnTo>
                      <a:pt x="246300" y="0"/>
                    </a:lnTo>
                    <a:lnTo>
                      <a:pt x="246300" y="30788"/>
                    </a:lnTo>
                    <a:close/>
                  </a:path>
                </a:pathLst>
              </a:custGeom>
              <a:grpFill/>
              <a:ln w="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2005659" y="3360905"/>
                <a:ext cx="277087" cy="184725"/>
              </a:xfrm>
              <a:custGeom>
                <a:avLst/>
                <a:gdLst>
                  <a:gd name="connsiteX0" fmla="*/ 61575 w 277087"/>
                  <a:gd name="connsiteY0" fmla="*/ 0 h 184725"/>
                  <a:gd name="connsiteX1" fmla="*/ 246300 w 277087"/>
                  <a:gd name="connsiteY1" fmla="*/ 0 h 184725"/>
                  <a:gd name="connsiteX2" fmla="*/ 246300 w 277087"/>
                  <a:gd name="connsiteY2" fmla="*/ 30788 h 184725"/>
                  <a:gd name="connsiteX3" fmla="*/ 61575 w 277087"/>
                  <a:gd name="connsiteY3" fmla="*/ 30788 h 184725"/>
                  <a:gd name="connsiteX4" fmla="*/ 61575 w 277087"/>
                  <a:gd name="connsiteY4" fmla="*/ 30788 h 184725"/>
                  <a:gd name="connsiteX5" fmla="*/ 92363 w 277087"/>
                  <a:gd name="connsiteY5" fmla="*/ 30788 h 184725"/>
                  <a:gd name="connsiteX6" fmla="*/ 92363 w 277087"/>
                  <a:gd name="connsiteY6" fmla="*/ 61575 h 184725"/>
                  <a:gd name="connsiteX7" fmla="*/ 61575 w 277087"/>
                  <a:gd name="connsiteY7" fmla="*/ 61575 h 184725"/>
                  <a:gd name="connsiteX8" fmla="*/ 215513 w 277087"/>
                  <a:gd name="connsiteY8" fmla="*/ 30788 h 184725"/>
                  <a:gd name="connsiteX9" fmla="*/ 246300 w 277087"/>
                  <a:gd name="connsiteY9" fmla="*/ 30788 h 184725"/>
                  <a:gd name="connsiteX10" fmla="*/ 246300 w 277087"/>
                  <a:gd name="connsiteY10" fmla="*/ 61575 h 184725"/>
                  <a:gd name="connsiteX11" fmla="*/ 215513 w 277087"/>
                  <a:gd name="connsiteY11" fmla="*/ 61575 h 184725"/>
                  <a:gd name="connsiteX12" fmla="*/ 61575 w 277087"/>
                  <a:gd name="connsiteY12" fmla="*/ 61575 h 184725"/>
                  <a:gd name="connsiteX13" fmla="*/ 246300 w 277087"/>
                  <a:gd name="connsiteY13" fmla="*/ 61575 h 184725"/>
                  <a:gd name="connsiteX14" fmla="*/ 246300 w 277087"/>
                  <a:gd name="connsiteY14" fmla="*/ 92363 h 184725"/>
                  <a:gd name="connsiteX15" fmla="*/ 61575 w 277087"/>
                  <a:gd name="connsiteY15" fmla="*/ 92363 h 184725"/>
                  <a:gd name="connsiteX16" fmla="*/ 0 w 277087"/>
                  <a:gd name="connsiteY16" fmla="*/ 153937 h 184725"/>
                  <a:gd name="connsiteX17" fmla="*/ 277088 w 277087"/>
                  <a:gd name="connsiteY17" fmla="*/ 153937 h 184725"/>
                  <a:gd name="connsiteX18" fmla="*/ 277088 w 277087"/>
                  <a:gd name="connsiteY18" fmla="*/ 184725 h 184725"/>
                  <a:gd name="connsiteX19" fmla="*/ 0 w 277087"/>
                  <a:gd name="connsiteY19" fmla="*/ 184725 h 184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7087" h="184725">
                    <a:moveTo>
                      <a:pt x="61575" y="0"/>
                    </a:moveTo>
                    <a:lnTo>
                      <a:pt x="246300" y="0"/>
                    </a:lnTo>
                    <a:lnTo>
                      <a:pt x="246300" y="30788"/>
                    </a:lnTo>
                    <a:lnTo>
                      <a:pt x="61575" y="30788"/>
                    </a:lnTo>
                    <a:close/>
                    <a:moveTo>
                      <a:pt x="61575" y="30788"/>
                    </a:moveTo>
                    <a:lnTo>
                      <a:pt x="92363" y="30788"/>
                    </a:lnTo>
                    <a:lnTo>
                      <a:pt x="92363" y="61575"/>
                    </a:lnTo>
                    <a:lnTo>
                      <a:pt x="61575" y="61575"/>
                    </a:lnTo>
                    <a:close/>
                    <a:moveTo>
                      <a:pt x="215513" y="30788"/>
                    </a:moveTo>
                    <a:lnTo>
                      <a:pt x="246300" y="30788"/>
                    </a:lnTo>
                    <a:lnTo>
                      <a:pt x="246300" y="61575"/>
                    </a:lnTo>
                    <a:lnTo>
                      <a:pt x="215513" y="61575"/>
                    </a:lnTo>
                    <a:close/>
                    <a:moveTo>
                      <a:pt x="61575" y="61575"/>
                    </a:moveTo>
                    <a:lnTo>
                      <a:pt x="246300" y="61575"/>
                    </a:lnTo>
                    <a:lnTo>
                      <a:pt x="246300" y="92363"/>
                    </a:lnTo>
                    <a:lnTo>
                      <a:pt x="61575" y="92363"/>
                    </a:lnTo>
                    <a:close/>
                    <a:moveTo>
                      <a:pt x="0" y="153937"/>
                    </a:moveTo>
                    <a:lnTo>
                      <a:pt x="277088" y="153937"/>
                    </a:lnTo>
                    <a:lnTo>
                      <a:pt x="277088" y="184725"/>
                    </a:lnTo>
                    <a:lnTo>
                      <a:pt x="0" y="184725"/>
                    </a:lnTo>
                    <a:close/>
                  </a:path>
                </a:pathLst>
              </a:custGeom>
              <a:grpFill/>
              <a:ln w="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  <p:grpSp>
          <p:nvGrpSpPr>
            <p:cNvPr id="54" name="图形 29"/>
            <p:cNvGrpSpPr/>
            <p:nvPr/>
          </p:nvGrpSpPr>
          <p:grpSpPr>
            <a:xfrm>
              <a:off x="3573631" y="3092730"/>
              <a:ext cx="953048" cy="953048"/>
              <a:chOff x="3573631" y="3092730"/>
              <a:chExt cx="953048" cy="953048"/>
            </a:xfrm>
            <a:solidFill>
              <a:schemeClr val="bg1"/>
            </a:solidFill>
          </p:grpSpPr>
          <p:sp>
            <p:nvSpPr>
              <p:cNvPr id="55" name="任意多边形: 形状 54"/>
              <p:cNvSpPr/>
              <p:nvPr/>
            </p:nvSpPr>
            <p:spPr>
              <a:xfrm>
                <a:off x="3692320" y="3286692"/>
                <a:ext cx="714786" cy="564769"/>
              </a:xfrm>
              <a:custGeom>
                <a:avLst/>
                <a:gdLst>
                  <a:gd name="connsiteX0" fmla="*/ 675075 w 714786"/>
                  <a:gd name="connsiteY0" fmla="*/ 564769 h 564769"/>
                  <a:gd name="connsiteX1" fmla="*/ 39711 w 714786"/>
                  <a:gd name="connsiteY1" fmla="*/ 564769 h 564769"/>
                  <a:gd name="connsiteX2" fmla="*/ 0 w 714786"/>
                  <a:gd name="connsiteY2" fmla="*/ 525059 h 564769"/>
                  <a:gd name="connsiteX3" fmla="*/ 0 w 714786"/>
                  <a:gd name="connsiteY3" fmla="*/ 39711 h 564769"/>
                  <a:gd name="connsiteX4" fmla="*/ 39711 w 714786"/>
                  <a:gd name="connsiteY4" fmla="*/ 0 h 564769"/>
                  <a:gd name="connsiteX5" fmla="*/ 675075 w 714786"/>
                  <a:gd name="connsiteY5" fmla="*/ 0 h 564769"/>
                  <a:gd name="connsiteX6" fmla="*/ 714786 w 714786"/>
                  <a:gd name="connsiteY6" fmla="*/ 39711 h 564769"/>
                  <a:gd name="connsiteX7" fmla="*/ 714786 w 714786"/>
                  <a:gd name="connsiteY7" fmla="*/ 525059 h 564769"/>
                  <a:gd name="connsiteX8" fmla="*/ 675075 w 714786"/>
                  <a:gd name="connsiteY8" fmla="*/ 564769 h 564769"/>
                  <a:gd name="connsiteX9" fmla="*/ 39711 w 714786"/>
                  <a:gd name="connsiteY9" fmla="*/ 39711 h 564769"/>
                  <a:gd name="connsiteX10" fmla="*/ 39711 w 714786"/>
                  <a:gd name="connsiteY10" fmla="*/ 525059 h 564769"/>
                  <a:gd name="connsiteX11" fmla="*/ 675075 w 714786"/>
                  <a:gd name="connsiteY11" fmla="*/ 525059 h 564769"/>
                  <a:gd name="connsiteX12" fmla="*/ 675075 w 714786"/>
                  <a:gd name="connsiteY12" fmla="*/ 39711 h 564769"/>
                  <a:gd name="connsiteX13" fmla="*/ 39711 w 714786"/>
                  <a:gd name="connsiteY13" fmla="*/ 39711 h 5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4786" h="564769">
                    <a:moveTo>
                      <a:pt x="675075" y="564769"/>
                    </a:moveTo>
                    <a:lnTo>
                      <a:pt x="39711" y="564769"/>
                    </a:lnTo>
                    <a:cubicBezTo>
                      <a:pt x="17826" y="564769"/>
                      <a:pt x="0" y="546943"/>
                      <a:pt x="0" y="525059"/>
                    </a:cubicBezTo>
                    <a:lnTo>
                      <a:pt x="0" y="39711"/>
                    </a:lnTo>
                    <a:cubicBezTo>
                      <a:pt x="0" y="17826"/>
                      <a:pt x="17826" y="0"/>
                      <a:pt x="39711" y="0"/>
                    </a:cubicBezTo>
                    <a:lnTo>
                      <a:pt x="675075" y="0"/>
                    </a:lnTo>
                    <a:cubicBezTo>
                      <a:pt x="696960" y="0"/>
                      <a:pt x="714786" y="17826"/>
                      <a:pt x="714786" y="39711"/>
                    </a:cubicBezTo>
                    <a:lnTo>
                      <a:pt x="714786" y="525059"/>
                    </a:lnTo>
                    <a:cubicBezTo>
                      <a:pt x="714786" y="546943"/>
                      <a:pt x="696960" y="564769"/>
                      <a:pt x="675075" y="564769"/>
                    </a:cubicBezTo>
                    <a:close/>
                    <a:moveTo>
                      <a:pt x="39711" y="39711"/>
                    </a:moveTo>
                    <a:lnTo>
                      <a:pt x="39711" y="525059"/>
                    </a:lnTo>
                    <a:lnTo>
                      <a:pt x="675075" y="525059"/>
                    </a:lnTo>
                    <a:lnTo>
                      <a:pt x="675075" y="39711"/>
                    </a:lnTo>
                    <a:lnTo>
                      <a:pt x="39711" y="39711"/>
                    </a:lnTo>
                    <a:close/>
                  </a:path>
                </a:pathLst>
              </a:custGeom>
              <a:grpFill/>
              <a:ln w="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3773506" y="3388616"/>
                <a:ext cx="552414" cy="360923"/>
              </a:xfrm>
              <a:custGeom>
                <a:avLst/>
                <a:gdLst>
                  <a:gd name="connsiteX0" fmla="*/ 532559 w 552414"/>
                  <a:gd name="connsiteY0" fmla="*/ 242675 h 360923"/>
                  <a:gd name="connsiteX1" fmla="*/ 329595 w 552414"/>
                  <a:gd name="connsiteY1" fmla="*/ 242675 h 360923"/>
                  <a:gd name="connsiteX2" fmla="*/ 309741 w 552414"/>
                  <a:gd name="connsiteY2" fmla="*/ 222819 h 360923"/>
                  <a:gd name="connsiteX3" fmla="*/ 309741 w 552414"/>
                  <a:gd name="connsiteY3" fmla="*/ 19855 h 360923"/>
                  <a:gd name="connsiteX4" fmla="*/ 329595 w 552414"/>
                  <a:gd name="connsiteY4" fmla="*/ 0 h 360923"/>
                  <a:gd name="connsiteX5" fmla="*/ 532559 w 552414"/>
                  <a:gd name="connsiteY5" fmla="*/ 0 h 360923"/>
                  <a:gd name="connsiteX6" fmla="*/ 552414 w 552414"/>
                  <a:gd name="connsiteY6" fmla="*/ 19855 h 360923"/>
                  <a:gd name="connsiteX7" fmla="*/ 552414 w 552414"/>
                  <a:gd name="connsiteY7" fmla="*/ 222819 h 360923"/>
                  <a:gd name="connsiteX8" fmla="*/ 532559 w 552414"/>
                  <a:gd name="connsiteY8" fmla="*/ 242675 h 360923"/>
                  <a:gd name="connsiteX9" fmla="*/ 349450 w 552414"/>
                  <a:gd name="connsiteY9" fmla="*/ 202964 h 360923"/>
                  <a:gd name="connsiteX10" fmla="*/ 512704 w 552414"/>
                  <a:gd name="connsiteY10" fmla="*/ 202964 h 360923"/>
                  <a:gd name="connsiteX11" fmla="*/ 512704 w 552414"/>
                  <a:gd name="connsiteY11" fmla="*/ 39711 h 360923"/>
                  <a:gd name="connsiteX12" fmla="*/ 349450 w 552414"/>
                  <a:gd name="connsiteY12" fmla="*/ 39711 h 360923"/>
                  <a:gd name="connsiteX13" fmla="*/ 349450 w 552414"/>
                  <a:gd name="connsiteY13" fmla="*/ 202964 h 360923"/>
                  <a:gd name="connsiteX14" fmla="*/ 158400 w 552414"/>
                  <a:gd name="connsiteY14" fmla="*/ 242675 h 360923"/>
                  <a:gd name="connsiteX15" fmla="*/ 19855 w 552414"/>
                  <a:gd name="connsiteY15" fmla="*/ 242675 h 360923"/>
                  <a:gd name="connsiteX16" fmla="*/ 0 w 552414"/>
                  <a:gd name="connsiteY16" fmla="*/ 222819 h 360923"/>
                  <a:gd name="connsiteX17" fmla="*/ 19855 w 552414"/>
                  <a:gd name="connsiteY17" fmla="*/ 202964 h 360923"/>
                  <a:gd name="connsiteX18" fmla="*/ 158400 w 552414"/>
                  <a:gd name="connsiteY18" fmla="*/ 202964 h 360923"/>
                  <a:gd name="connsiteX19" fmla="*/ 178254 w 552414"/>
                  <a:gd name="connsiteY19" fmla="*/ 222819 h 360923"/>
                  <a:gd name="connsiteX20" fmla="*/ 158400 w 552414"/>
                  <a:gd name="connsiteY20" fmla="*/ 242675 h 360923"/>
                  <a:gd name="connsiteX21" fmla="*/ 331360 w 552414"/>
                  <a:gd name="connsiteY21" fmla="*/ 360923 h 360923"/>
                  <a:gd name="connsiteX22" fmla="*/ 19855 w 552414"/>
                  <a:gd name="connsiteY22" fmla="*/ 360923 h 360923"/>
                  <a:gd name="connsiteX23" fmla="*/ 0 w 552414"/>
                  <a:gd name="connsiteY23" fmla="*/ 341067 h 360923"/>
                  <a:gd name="connsiteX24" fmla="*/ 19855 w 552414"/>
                  <a:gd name="connsiteY24" fmla="*/ 321213 h 360923"/>
                  <a:gd name="connsiteX25" fmla="*/ 331360 w 552414"/>
                  <a:gd name="connsiteY25" fmla="*/ 321213 h 360923"/>
                  <a:gd name="connsiteX26" fmla="*/ 351216 w 552414"/>
                  <a:gd name="connsiteY26" fmla="*/ 341067 h 360923"/>
                  <a:gd name="connsiteX27" fmla="*/ 331360 w 552414"/>
                  <a:gd name="connsiteY27" fmla="*/ 360923 h 36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2414" h="360923">
                    <a:moveTo>
                      <a:pt x="532559" y="242675"/>
                    </a:moveTo>
                    <a:lnTo>
                      <a:pt x="329595" y="242675"/>
                    </a:lnTo>
                    <a:cubicBezTo>
                      <a:pt x="318653" y="242675"/>
                      <a:pt x="309741" y="233761"/>
                      <a:pt x="309741" y="222819"/>
                    </a:cubicBezTo>
                    <a:lnTo>
                      <a:pt x="309741" y="19855"/>
                    </a:lnTo>
                    <a:cubicBezTo>
                      <a:pt x="309741" y="8912"/>
                      <a:pt x="318653" y="0"/>
                      <a:pt x="329595" y="0"/>
                    </a:cubicBezTo>
                    <a:lnTo>
                      <a:pt x="532559" y="0"/>
                    </a:lnTo>
                    <a:cubicBezTo>
                      <a:pt x="543502" y="0"/>
                      <a:pt x="552414" y="8912"/>
                      <a:pt x="552414" y="19855"/>
                    </a:cubicBezTo>
                    <a:lnTo>
                      <a:pt x="552414" y="222819"/>
                    </a:lnTo>
                    <a:cubicBezTo>
                      <a:pt x="552414" y="233761"/>
                      <a:pt x="543502" y="242675"/>
                      <a:pt x="532559" y="242675"/>
                    </a:cubicBezTo>
                    <a:close/>
                    <a:moveTo>
                      <a:pt x="349450" y="202964"/>
                    </a:moveTo>
                    <a:lnTo>
                      <a:pt x="512704" y="202964"/>
                    </a:lnTo>
                    <a:lnTo>
                      <a:pt x="512704" y="39711"/>
                    </a:lnTo>
                    <a:lnTo>
                      <a:pt x="349450" y="39711"/>
                    </a:lnTo>
                    <a:lnTo>
                      <a:pt x="349450" y="202964"/>
                    </a:lnTo>
                    <a:close/>
                    <a:moveTo>
                      <a:pt x="158400" y="242675"/>
                    </a:moveTo>
                    <a:lnTo>
                      <a:pt x="19855" y="242675"/>
                    </a:lnTo>
                    <a:cubicBezTo>
                      <a:pt x="8912" y="242675"/>
                      <a:pt x="0" y="233761"/>
                      <a:pt x="0" y="222819"/>
                    </a:cubicBezTo>
                    <a:cubicBezTo>
                      <a:pt x="0" y="211876"/>
                      <a:pt x="8912" y="202964"/>
                      <a:pt x="19855" y="202964"/>
                    </a:cubicBezTo>
                    <a:lnTo>
                      <a:pt x="158400" y="202964"/>
                    </a:lnTo>
                    <a:cubicBezTo>
                      <a:pt x="169342" y="202964"/>
                      <a:pt x="178254" y="211876"/>
                      <a:pt x="178254" y="222819"/>
                    </a:cubicBezTo>
                    <a:cubicBezTo>
                      <a:pt x="178254" y="233761"/>
                      <a:pt x="169342" y="242675"/>
                      <a:pt x="158400" y="242675"/>
                    </a:cubicBezTo>
                    <a:close/>
                    <a:moveTo>
                      <a:pt x="331360" y="360923"/>
                    </a:moveTo>
                    <a:lnTo>
                      <a:pt x="19855" y="360923"/>
                    </a:lnTo>
                    <a:cubicBezTo>
                      <a:pt x="8912" y="360923"/>
                      <a:pt x="0" y="352010"/>
                      <a:pt x="0" y="341067"/>
                    </a:cubicBezTo>
                    <a:cubicBezTo>
                      <a:pt x="0" y="330125"/>
                      <a:pt x="8912" y="321213"/>
                      <a:pt x="19855" y="321213"/>
                    </a:cubicBezTo>
                    <a:lnTo>
                      <a:pt x="331360" y="321213"/>
                    </a:lnTo>
                    <a:cubicBezTo>
                      <a:pt x="342302" y="321213"/>
                      <a:pt x="351216" y="330125"/>
                      <a:pt x="351216" y="341067"/>
                    </a:cubicBezTo>
                    <a:cubicBezTo>
                      <a:pt x="351216" y="352010"/>
                      <a:pt x="342302" y="360923"/>
                      <a:pt x="331360" y="360923"/>
                    </a:cubicBezTo>
                    <a:close/>
                  </a:path>
                </a:pathLst>
              </a:custGeom>
              <a:grpFill/>
              <a:ln w="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  <p:sp>
          <p:nvSpPr>
            <p:cNvPr id="57" name="图形 44"/>
            <p:cNvSpPr/>
            <p:nvPr/>
          </p:nvSpPr>
          <p:spPr>
            <a:xfrm>
              <a:off x="5820726" y="2966201"/>
              <a:ext cx="555029" cy="555037"/>
            </a:xfrm>
            <a:custGeom>
              <a:avLst/>
              <a:gdLst>
                <a:gd name="connsiteX0" fmla="*/ 555030 w 555029"/>
                <a:gd name="connsiteY0" fmla="*/ 277516 h 555037"/>
                <a:gd name="connsiteX1" fmla="*/ 277515 w 555029"/>
                <a:gd name="connsiteY1" fmla="*/ 0 h 555037"/>
                <a:gd name="connsiteX2" fmla="*/ 0 w 555029"/>
                <a:gd name="connsiteY2" fmla="*/ 277516 h 555037"/>
                <a:gd name="connsiteX3" fmla="*/ 277515 w 555029"/>
                <a:gd name="connsiteY3" fmla="*/ 555038 h 555037"/>
                <a:gd name="connsiteX4" fmla="*/ 444601 w 555029"/>
                <a:gd name="connsiteY4" fmla="*/ 498353 h 555037"/>
                <a:gd name="connsiteX5" fmla="*/ 447770 w 555029"/>
                <a:gd name="connsiteY5" fmla="*/ 490303 h 555037"/>
                <a:gd name="connsiteX6" fmla="*/ 435468 w 555029"/>
                <a:gd name="connsiteY6" fmla="*/ 478002 h 555037"/>
                <a:gd name="connsiteX7" fmla="*/ 426563 w 555029"/>
                <a:gd name="connsiteY7" fmla="*/ 481769 h 555037"/>
                <a:gd name="connsiteX8" fmla="*/ 426405 w 555029"/>
                <a:gd name="connsiteY8" fmla="*/ 481769 h 555037"/>
                <a:gd name="connsiteX9" fmla="*/ 277787 w 555029"/>
                <a:gd name="connsiteY9" fmla="*/ 530776 h 555037"/>
                <a:gd name="connsiteX10" fmla="*/ 26474 w 555029"/>
                <a:gd name="connsiteY10" fmla="*/ 279456 h 555037"/>
                <a:gd name="connsiteX11" fmla="*/ 277787 w 555029"/>
                <a:gd name="connsiteY11" fmla="*/ 28142 h 555037"/>
                <a:gd name="connsiteX12" fmla="*/ 529100 w 555029"/>
                <a:gd name="connsiteY12" fmla="*/ 279456 h 555037"/>
                <a:gd name="connsiteX13" fmla="*/ 500601 w 555029"/>
                <a:gd name="connsiteY13" fmla="*/ 396792 h 555037"/>
                <a:gd name="connsiteX14" fmla="*/ 500601 w 555029"/>
                <a:gd name="connsiteY14" fmla="*/ 396999 h 555037"/>
                <a:gd name="connsiteX15" fmla="*/ 499887 w 555029"/>
                <a:gd name="connsiteY15" fmla="*/ 400567 h 555037"/>
                <a:gd name="connsiteX16" fmla="*/ 512188 w 555029"/>
                <a:gd name="connsiteY16" fmla="*/ 412868 h 555037"/>
                <a:gd name="connsiteX17" fmla="*/ 523634 w 555029"/>
                <a:gd name="connsiteY17" fmla="*/ 404791 h 555037"/>
                <a:gd name="connsiteX18" fmla="*/ 523634 w 555029"/>
                <a:gd name="connsiteY18" fmla="*/ 404876 h 555037"/>
                <a:gd name="connsiteX19" fmla="*/ 555030 w 555029"/>
                <a:gd name="connsiteY19" fmla="*/ 277516 h 555037"/>
                <a:gd name="connsiteX20" fmla="*/ 294854 w 555029"/>
                <a:gd name="connsiteY20" fmla="*/ 206167 h 555037"/>
                <a:gd name="connsiteX21" fmla="*/ 280270 w 555029"/>
                <a:gd name="connsiteY21" fmla="*/ 191619 h 555037"/>
                <a:gd name="connsiteX22" fmla="*/ 265726 w 555029"/>
                <a:gd name="connsiteY22" fmla="*/ 206167 h 555037"/>
                <a:gd name="connsiteX23" fmla="*/ 265726 w 555029"/>
                <a:gd name="connsiteY23" fmla="*/ 413839 h 555037"/>
                <a:gd name="connsiteX24" fmla="*/ 280283 w 555029"/>
                <a:gd name="connsiteY24" fmla="*/ 428396 h 555037"/>
                <a:gd name="connsiteX25" fmla="*/ 294854 w 555029"/>
                <a:gd name="connsiteY25" fmla="*/ 413839 h 555037"/>
                <a:gd name="connsiteX26" fmla="*/ 294826 w 555029"/>
                <a:gd name="connsiteY26" fmla="*/ 413754 h 555037"/>
                <a:gd name="connsiteX27" fmla="*/ 294826 w 555029"/>
                <a:gd name="connsiteY27" fmla="*/ 206267 h 555037"/>
                <a:gd name="connsiteX28" fmla="*/ 294854 w 555029"/>
                <a:gd name="connsiteY28" fmla="*/ 206167 h 555037"/>
                <a:gd name="connsiteX29" fmla="*/ 280298 w 555029"/>
                <a:gd name="connsiteY29" fmla="*/ 129809 h 555037"/>
                <a:gd name="connsiteX30" fmla="*/ 265527 w 555029"/>
                <a:gd name="connsiteY30" fmla="*/ 144558 h 555037"/>
                <a:gd name="connsiteX31" fmla="*/ 280298 w 555029"/>
                <a:gd name="connsiteY31" fmla="*/ 159315 h 555037"/>
                <a:gd name="connsiteX32" fmla="*/ 295054 w 555029"/>
                <a:gd name="connsiteY32" fmla="*/ 144558 h 555037"/>
                <a:gd name="connsiteX33" fmla="*/ 280298 w 555029"/>
                <a:gd name="connsiteY33" fmla="*/ 129809 h 55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5029" h="555037">
                  <a:moveTo>
                    <a:pt x="555030" y="277516"/>
                  </a:moveTo>
                  <a:cubicBezTo>
                    <a:pt x="555030" y="124245"/>
                    <a:pt x="430786" y="0"/>
                    <a:pt x="277515" y="0"/>
                  </a:cubicBezTo>
                  <a:cubicBezTo>
                    <a:pt x="124243" y="0"/>
                    <a:pt x="0" y="124245"/>
                    <a:pt x="0" y="277516"/>
                  </a:cubicBezTo>
                  <a:cubicBezTo>
                    <a:pt x="0" y="430794"/>
                    <a:pt x="124243" y="555038"/>
                    <a:pt x="277515" y="555038"/>
                  </a:cubicBezTo>
                  <a:cubicBezTo>
                    <a:pt x="340436" y="555038"/>
                    <a:pt x="398048" y="533630"/>
                    <a:pt x="444601" y="498353"/>
                  </a:cubicBezTo>
                  <a:cubicBezTo>
                    <a:pt x="446514" y="496184"/>
                    <a:pt x="447770" y="493416"/>
                    <a:pt x="447770" y="490303"/>
                  </a:cubicBezTo>
                  <a:cubicBezTo>
                    <a:pt x="447770" y="483511"/>
                    <a:pt x="442261" y="478002"/>
                    <a:pt x="435468" y="478002"/>
                  </a:cubicBezTo>
                  <a:cubicBezTo>
                    <a:pt x="431942" y="478002"/>
                    <a:pt x="428802" y="479401"/>
                    <a:pt x="426563" y="481769"/>
                  </a:cubicBezTo>
                  <a:lnTo>
                    <a:pt x="426405" y="481769"/>
                  </a:lnTo>
                  <a:cubicBezTo>
                    <a:pt x="384748" y="512423"/>
                    <a:pt x="333472" y="530776"/>
                    <a:pt x="277787" y="530776"/>
                  </a:cubicBezTo>
                  <a:cubicBezTo>
                    <a:pt x="139001" y="530776"/>
                    <a:pt x="26474" y="418234"/>
                    <a:pt x="26474" y="279456"/>
                  </a:cubicBezTo>
                  <a:cubicBezTo>
                    <a:pt x="26474" y="140655"/>
                    <a:pt x="139001" y="28142"/>
                    <a:pt x="277787" y="28142"/>
                  </a:cubicBezTo>
                  <a:cubicBezTo>
                    <a:pt x="416587" y="28142"/>
                    <a:pt x="529100" y="140655"/>
                    <a:pt x="529100" y="279456"/>
                  </a:cubicBezTo>
                  <a:cubicBezTo>
                    <a:pt x="529100" y="321841"/>
                    <a:pt x="519153" y="361743"/>
                    <a:pt x="500601" y="396792"/>
                  </a:cubicBezTo>
                  <a:lnTo>
                    <a:pt x="500601" y="396999"/>
                  </a:lnTo>
                  <a:cubicBezTo>
                    <a:pt x="500258" y="398170"/>
                    <a:pt x="499887" y="399311"/>
                    <a:pt x="499887" y="400567"/>
                  </a:cubicBezTo>
                  <a:cubicBezTo>
                    <a:pt x="499887" y="407360"/>
                    <a:pt x="505395" y="412868"/>
                    <a:pt x="512188" y="412868"/>
                  </a:cubicBezTo>
                  <a:cubicBezTo>
                    <a:pt x="517483" y="412868"/>
                    <a:pt x="521906" y="409473"/>
                    <a:pt x="523634" y="404791"/>
                  </a:cubicBezTo>
                  <a:lnTo>
                    <a:pt x="523634" y="404876"/>
                  </a:lnTo>
                  <a:cubicBezTo>
                    <a:pt x="543398" y="366681"/>
                    <a:pt x="555030" y="323469"/>
                    <a:pt x="555030" y="277516"/>
                  </a:cubicBezTo>
                  <a:close/>
                  <a:moveTo>
                    <a:pt x="294854" y="206167"/>
                  </a:moveTo>
                  <a:cubicBezTo>
                    <a:pt x="294854" y="198146"/>
                    <a:pt x="288317" y="191619"/>
                    <a:pt x="280270" y="191619"/>
                  </a:cubicBezTo>
                  <a:cubicBezTo>
                    <a:pt x="272248" y="191619"/>
                    <a:pt x="265726" y="198146"/>
                    <a:pt x="265726" y="206167"/>
                  </a:cubicBezTo>
                  <a:lnTo>
                    <a:pt x="265726" y="413839"/>
                  </a:lnTo>
                  <a:cubicBezTo>
                    <a:pt x="265726" y="421860"/>
                    <a:pt x="272248" y="428396"/>
                    <a:pt x="280283" y="428396"/>
                  </a:cubicBezTo>
                  <a:cubicBezTo>
                    <a:pt x="288332" y="428396"/>
                    <a:pt x="294854" y="421860"/>
                    <a:pt x="294854" y="413839"/>
                  </a:cubicBezTo>
                  <a:cubicBezTo>
                    <a:pt x="294854" y="413812"/>
                    <a:pt x="294826" y="413781"/>
                    <a:pt x="294826" y="413754"/>
                  </a:cubicBezTo>
                  <a:lnTo>
                    <a:pt x="294826" y="206267"/>
                  </a:lnTo>
                  <a:cubicBezTo>
                    <a:pt x="294826" y="206239"/>
                    <a:pt x="294854" y="206196"/>
                    <a:pt x="294854" y="206167"/>
                  </a:cubicBezTo>
                  <a:close/>
                  <a:moveTo>
                    <a:pt x="280298" y="129809"/>
                  </a:moveTo>
                  <a:cubicBezTo>
                    <a:pt x="272134" y="129809"/>
                    <a:pt x="265527" y="136388"/>
                    <a:pt x="265527" y="144558"/>
                  </a:cubicBezTo>
                  <a:cubicBezTo>
                    <a:pt x="265527" y="152709"/>
                    <a:pt x="272134" y="159315"/>
                    <a:pt x="280298" y="159315"/>
                  </a:cubicBezTo>
                  <a:cubicBezTo>
                    <a:pt x="288432" y="159315"/>
                    <a:pt x="295054" y="152709"/>
                    <a:pt x="295054" y="144558"/>
                  </a:cubicBezTo>
                  <a:cubicBezTo>
                    <a:pt x="295054" y="136388"/>
                    <a:pt x="288431" y="129809"/>
                    <a:pt x="280298" y="129809"/>
                  </a:cubicBezTo>
                  <a:close/>
                </a:path>
              </a:pathLst>
            </a:custGeom>
            <a:solidFill>
              <a:schemeClr val="bg1"/>
            </a:solidFill>
            <a:ln w="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grpSp>
          <p:nvGrpSpPr>
            <p:cNvPr id="58" name="图形 46"/>
            <p:cNvGrpSpPr/>
            <p:nvPr/>
          </p:nvGrpSpPr>
          <p:grpSpPr>
            <a:xfrm>
              <a:off x="7800724" y="3265488"/>
              <a:ext cx="594460" cy="594460"/>
              <a:chOff x="7800724" y="3265488"/>
              <a:chExt cx="594460" cy="594460"/>
            </a:xfrm>
            <a:solidFill>
              <a:schemeClr val="bg1"/>
            </a:solidFill>
          </p:grpSpPr>
          <p:sp>
            <p:nvSpPr>
              <p:cNvPr id="59" name="任意多边形: 形状 58"/>
              <p:cNvSpPr/>
              <p:nvPr/>
            </p:nvSpPr>
            <p:spPr>
              <a:xfrm>
                <a:off x="8023400" y="3357896"/>
                <a:ext cx="249788" cy="266352"/>
              </a:xfrm>
              <a:custGeom>
                <a:avLst/>
                <a:gdLst>
                  <a:gd name="connsiteX0" fmla="*/ 227110 w 249788"/>
                  <a:gd name="connsiteY0" fmla="*/ 134751 h 266352"/>
                  <a:gd name="connsiteX1" fmla="*/ 249788 w 249788"/>
                  <a:gd name="connsiteY1" fmla="*/ 138840 h 266352"/>
                  <a:gd name="connsiteX2" fmla="*/ 242349 w 249788"/>
                  <a:gd name="connsiteY2" fmla="*/ 117278 h 266352"/>
                  <a:gd name="connsiteX3" fmla="*/ 218571 w 249788"/>
                  <a:gd name="connsiteY3" fmla="*/ 64499 h 266352"/>
                  <a:gd name="connsiteX4" fmla="*/ 81779 w 249788"/>
                  <a:gd name="connsiteY4" fmla="*/ 4282 h 266352"/>
                  <a:gd name="connsiteX5" fmla="*/ 0 w 249788"/>
                  <a:gd name="connsiteY5" fmla="*/ 90889 h 266352"/>
                  <a:gd name="connsiteX6" fmla="*/ 27916 w 249788"/>
                  <a:gd name="connsiteY6" fmla="*/ 90889 h 266352"/>
                  <a:gd name="connsiteX7" fmla="*/ 89612 w 249788"/>
                  <a:gd name="connsiteY7" fmla="*/ 31049 h 266352"/>
                  <a:gd name="connsiteX8" fmla="*/ 193314 w 249788"/>
                  <a:gd name="connsiteY8" fmla="*/ 80494 h 266352"/>
                  <a:gd name="connsiteX9" fmla="*/ 208553 w 249788"/>
                  <a:gd name="connsiteY9" fmla="*/ 106884 h 266352"/>
                  <a:gd name="connsiteX10" fmla="*/ 139041 w 249788"/>
                  <a:gd name="connsiteY10" fmla="*/ 172307 h 266352"/>
                  <a:gd name="connsiteX11" fmla="*/ 226765 w 249788"/>
                  <a:gd name="connsiteY11" fmla="*/ 266353 h 266352"/>
                  <a:gd name="connsiteX12" fmla="*/ 231971 w 249788"/>
                  <a:gd name="connsiteY12" fmla="*/ 238847 h 266352"/>
                  <a:gd name="connsiteX13" fmla="*/ 166547 w 249788"/>
                  <a:gd name="connsiteY13" fmla="*/ 176034 h 266352"/>
                  <a:gd name="connsiteX14" fmla="*/ 227126 w 249788"/>
                  <a:gd name="connsiteY14" fmla="*/ 134767 h 26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9788" h="266352">
                    <a:moveTo>
                      <a:pt x="227110" y="134751"/>
                    </a:moveTo>
                    <a:lnTo>
                      <a:pt x="249788" y="138840"/>
                    </a:lnTo>
                    <a:lnTo>
                      <a:pt x="242349" y="117278"/>
                    </a:lnTo>
                    <a:cubicBezTo>
                      <a:pt x="237228" y="98551"/>
                      <a:pt x="229205" y="80743"/>
                      <a:pt x="218571" y="64499"/>
                    </a:cubicBezTo>
                    <a:cubicBezTo>
                      <a:pt x="193051" y="14499"/>
                      <a:pt x="135890" y="-10665"/>
                      <a:pt x="81779" y="4282"/>
                    </a:cubicBezTo>
                    <a:cubicBezTo>
                      <a:pt x="40091" y="14951"/>
                      <a:pt x="8264" y="48658"/>
                      <a:pt x="0" y="90889"/>
                    </a:cubicBezTo>
                    <a:lnTo>
                      <a:pt x="27916" y="90889"/>
                    </a:lnTo>
                    <a:cubicBezTo>
                      <a:pt x="36234" y="61305"/>
                      <a:pt x="59788" y="38459"/>
                      <a:pt x="89612" y="31049"/>
                    </a:cubicBezTo>
                    <a:cubicBezTo>
                      <a:pt x="117118" y="22838"/>
                      <a:pt x="157253" y="24726"/>
                      <a:pt x="193314" y="80494"/>
                    </a:cubicBezTo>
                    <a:cubicBezTo>
                      <a:pt x="201525" y="94239"/>
                      <a:pt x="205959" y="101316"/>
                      <a:pt x="208553" y="106884"/>
                    </a:cubicBezTo>
                    <a:cubicBezTo>
                      <a:pt x="173632" y="111278"/>
                      <a:pt x="145542" y="137716"/>
                      <a:pt x="139041" y="172307"/>
                    </a:cubicBezTo>
                    <a:cubicBezTo>
                      <a:pt x="133096" y="206874"/>
                      <a:pt x="152424" y="252592"/>
                      <a:pt x="226765" y="266353"/>
                    </a:cubicBezTo>
                    <a:lnTo>
                      <a:pt x="231971" y="238847"/>
                    </a:lnTo>
                    <a:cubicBezTo>
                      <a:pt x="177780" y="228814"/>
                      <a:pt x="162458" y="200191"/>
                      <a:pt x="166547" y="176034"/>
                    </a:cubicBezTo>
                    <a:cubicBezTo>
                      <a:pt x="172338" y="148213"/>
                      <a:pt x="199116" y="129971"/>
                      <a:pt x="227126" y="134767"/>
                    </a:cubicBezTo>
                    <a:close/>
                  </a:path>
                </a:pathLst>
              </a:custGeom>
              <a:grpFill/>
              <a:ln w="5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7945693" y="3273972"/>
                <a:ext cx="361323" cy="572165"/>
              </a:xfrm>
              <a:custGeom>
                <a:avLst/>
                <a:gdLst>
                  <a:gd name="connsiteX0" fmla="*/ 361324 w 361323"/>
                  <a:gd name="connsiteY0" fmla="*/ 133184 h 572165"/>
                  <a:gd name="connsiteX1" fmla="*/ 228999 w 361323"/>
                  <a:gd name="connsiteY1" fmla="*/ 7560 h 572165"/>
                  <a:gd name="connsiteX2" fmla="*/ 87773 w 361323"/>
                  <a:gd name="connsiteY2" fmla="*/ 25393 h 572165"/>
                  <a:gd name="connsiteX3" fmla="*/ 4861 w 361323"/>
                  <a:gd name="connsiteY3" fmla="*/ 123151 h 572165"/>
                  <a:gd name="connsiteX4" fmla="*/ 28278 w 361323"/>
                  <a:gd name="connsiteY4" fmla="*/ 278154 h 572165"/>
                  <a:gd name="connsiteX5" fmla="*/ 149798 w 361323"/>
                  <a:gd name="connsiteY5" fmla="*/ 520125 h 572165"/>
                  <a:gd name="connsiteX6" fmla="*/ 231577 w 361323"/>
                  <a:gd name="connsiteY6" fmla="*/ 572165 h 572165"/>
                  <a:gd name="connsiteX7" fmla="*/ 237160 w 361323"/>
                  <a:gd name="connsiteY7" fmla="*/ 572165 h 572165"/>
                  <a:gd name="connsiteX8" fmla="*/ 333423 w 361323"/>
                  <a:gd name="connsiteY8" fmla="*/ 520125 h 572165"/>
                  <a:gd name="connsiteX9" fmla="*/ 312979 w 361323"/>
                  <a:gd name="connsiteY9" fmla="*/ 501175 h 572165"/>
                  <a:gd name="connsiteX10" fmla="*/ 233071 w 361323"/>
                  <a:gd name="connsiteY10" fmla="*/ 544659 h 572165"/>
                  <a:gd name="connsiteX11" fmla="*/ 172492 w 361323"/>
                  <a:gd name="connsiteY11" fmla="*/ 504147 h 572165"/>
                  <a:gd name="connsiteX12" fmla="*/ 53190 w 361323"/>
                  <a:gd name="connsiteY12" fmla="*/ 265509 h 572165"/>
                  <a:gd name="connsiteX13" fmla="*/ 31628 w 361323"/>
                  <a:gd name="connsiteY13" fmla="*/ 130590 h 572165"/>
                  <a:gd name="connsiteX14" fmla="*/ 101141 w 361323"/>
                  <a:gd name="connsiteY14" fmla="*/ 49927 h 572165"/>
                  <a:gd name="connsiteX15" fmla="*/ 221937 w 361323"/>
                  <a:gd name="connsiteY15" fmla="*/ 33949 h 572165"/>
                  <a:gd name="connsiteX16" fmla="*/ 337824 w 361323"/>
                  <a:gd name="connsiteY16" fmla="*/ 145451 h 572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1323" h="572165">
                    <a:moveTo>
                      <a:pt x="361324" y="133184"/>
                    </a:moveTo>
                    <a:cubicBezTo>
                      <a:pt x="334048" y="76547"/>
                      <a:pt x="286976" y="31859"/>
                      <a:pt x="228999" y="7560"/>
                    </a:cubicBezTo>
                    <a:cubicBezTo>
                      <a:pt x="181534" y="-6908"/>
                      <a:pt x="130151" y="-419"/>
                      <a:pt x="87773" y="25393"/>
                    </a:cubicBezTo>
                    <a:cubicBezTo>
                      <a:pt x="47736" y="45021"/>
                      <a:pt x="17690" y="80447"/>
                      <a:pt x="4861" y="123151"/>
                    </a:cubicBezTo>
                    <a:cubicBezTo>
                      <a:pt x="-6346" y="175950"/>
                      <a:pt x="1974" y="231022"/>
                      <a:pt x="28278" y="278154"/>
                    </a:cubicBezTo>
                    <a:cubicBezTo>
                      <a:pt x="64053" y="361102"/>
                      <a:pt x="104628" y="441896"/>
                      <a:pt x="149798" y="520125"/>
                    </a:cubicBezTo>
                    <a:cubicBezTo>
                      <a:pt x="167971" y="548762"/>
                      <a:pt x="197939" y="567831"/>
                      <a:pt x="231577" y="572165"/>
                    </a:cubicBezTo>
                    <a:lnTo>
                      <a:pt x="237160" y="572165"/>
                    </a:lnTo>
                    <a:cubicBezTo>
                      <a:pt x="275117" y="569056"/>
                      <a:pt x="310034" y="550181"/>
                      <a:pt x="333423" y="520125"/>
                    </a:cubicBezTo>
                    <a:lnTo>
                      <a:pt x="312979" y="501175"/>
                    </a:lnTo>
                    <a:cubicBezTo>
                      <a:pt x="294239" y="526951"/>
                      <a:pt x="264892" y="542922"/>
                      <a:pt x="233071" y="544659"/>
                    </a:cubicBezTo>
                    <a:cubicBezTo>
                      <a:pt x="207940" y="540627"/>
                      <a:pt x="185818" y="525833"/>
                      <a:pt x="172492" y="504147"/>
                    </a:cubicBezTo>
                    <a:cubicBezTo>
                      <a:pt x="128344" y="426868"/>
                      <a:pt x="88515" y="347199"/>
                      <a:pt x="53190" y="265509"/>
                    </a:cubicBezTo>
                    <a:cubicBezTo>
                      <a:pt x="30385" y="224462"/>
                      <a:pt x="22753" y="176699"/>
                      <a:pt x="31628" y="130590"/>
                    </a:cubicBezTo>
                    <a:cubicBezTo>
                      <a:pt x="42556" y="95196"/>
                      <a:pt x="67749" y="65963"/>
                      <a:pt x="101141" y="49927"/>
                    </a:cubicBezTo>
                    <a:cubicBezTo>
                      <a:pt x="137275" y="27591"/>
                      <a:pt x="181238" y="21776"/>
                      <a:pt x="221937" y="33949"/>
                    </a:cubicBezTo>
                    <a:cubicBezTo>
                      <a:pt x="272591" y="56162"/>
                      <a:pt x="313676" y="95691"/>
                      <a:pt x="337824" y="145451"/>
                    </a:cubicBezTo>
                    <a:close/>
                  </a:path>
                </a:pathLst>
              </a:custGeom>
              <a:grpFill/>
              <a:ln w="5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  <p:sp>
          <p:nvSpPr>
            <p:cNvPr id="61" name="图形 48"/>
            <p:cNvSpPr/>
            <p:nvPr/>
          </p:nvSpPr>
          <p:spPr>
            <a:xfrm>
              <a:off x="9933695" y="2951607"/>
              <a:ext cx="514258" cy="614195"/>
            </a:xfrm>
            <a:custGeom>
              <a:avLst/>
              <a:gdLst>
                <a:gd name="connsiteX0" fmla="*/ 242845 w 514258"/>
                <a:gd name="connsiteY0" fmla="*/ 456690 h 614195"/>
                <a:gd name="connsiteX1" fmla="*/ 13614 w 514258"/>
                <a:gd name="connsiteY1" fmla="*/ 213560 h 614195"/>
                <a:gd name="connsiteX2" fmla="*/ 49926 w 514258"/>
                <a:gd name="connsiteY2" fmla="*/ 85410 h 614195"/>
                <a:gd name="connsiteX3" fmla="*/ 149507 w 514258"/>
                <a:gd name="connsiteY3" fmla="*/ 107023 h 614195"/>
                <a:gd name="connsiteX4" fmla="*/ 175719 w 514258"/>
                <a:gd name="connsiteY4" fmla="*/ 119922 h 614195"/>
                <a:gd name="connsiteX5" fmla="*/ 184219 w 514258"/>
                <a:gd name="connsiteY5" fmla="*/ 91853 h 614195"/>
                <a:gd name="connsiteX6" fmla="*/ 257129 w 514258"/>
                <a:gd name="connsiteY6" fmla="*/ 0 h 614195"/>
                <a:gd name="connsiteX7" fmla="*/ 329454 w 514258"/>
                <a:gd name="connsiteY7" fmla="*/ 91567 h 614195"/>
                <a:gd name="connsiteX8" fmla="*/ 338882 w 514258"/>
                <a:gd name="connsiteY8" fmla="*/ 119922 h 614195"/>
                <a:gd name="connsiteX9" fmla="*/ 364366 w 514258"/>
                <a:gd name="connsiteY9" fmla="*/ 105352 h 614195"/>
                <a:gd name="connsiteX10" fmla="*/ 462790 w 514258"/>
                <a:gd name="connsiteY10" fmla="*/ 85067 h 614195"/>
                <a:gd name="connsiteX11" fmla="*/ 499302 w 514258"/>
                <a:gd name="connsiteY11" fmla="*/ 213546 h 614195"/>
                <a:gd name="connsiteX12" fmla="*/ 271414 w 514258"/>
                <a:gd name="connsiteY12" fmla="*/ 456604 h 614195"/>
                <a:gd name="connsiteX13" fmla="*/ 271414 w 514258"/>
                <a:gd name="connsiteY13" fmla="*/ 599911 h 614195"/>
                <a:gd name="connsiteX14" fmla="*/ 257129 w 514258"/>
                <a:gd name="connsiteY14" fmla="*/ 614196 h 614195"/>
                <a:gd name="connsiteX15" fmla="*/ 242845 w 514258"/>
                <a:gd name="connsiteY15" fmla="*/ 599911 h 614195"/>
                <a:gd name="connsiteX16" fmla="*/ 242845 w 514258"/>
                <a:gd name="connsiteY16" fmla="*/ 457062 h 614195"/>
                <a:gd name="connsiteX17" fmla="*/ 242845 w 514258"/>
                <a:gd name="connsiteY17" fmla="*/ 456690 h 614195"/>
                <a:gd name="connsiteX18" fmla="*/ 172705 w 514258"/>
                <a:gd name="connsiteY18" fmla="*/ 577270 h 614195"/>
                <a:gd name="connsiteX19" fmla="*/ 14214 w 514258"/>
                <a:gd name="connsiteY19" fmla="*/ 471347 h 614195"/>
                <a:gd name="connsiteX20" fmla="*/ 0 w 514258"/>
                <a:gd name="connsiteY20" fmla="*/ 456990 h 614195"/>
                <a:gd name="connsiteX21" fmla="*/ 14357 w 514258"/>
                <a:gd name="connsiteY21" fmla="*/ 442776 h 614195"/>
                <a:gd name="connsiteX22" fmla="*/ 198704 w 514258"/>
                <a:gd name="connsiteY22" fmla="*/ 565413 h 614195"/>
                <a:gd name="connsiteX23" fmla="*/ 191633 w 514258"/>
                <a:gd name="connsiteY23" fmla="*/ 584341 h 614195"/>
                <a:gd name="connsiteX24" fmla="*/ 172705 w 514258"/>
                <a:gd name="connsiteY24" fmla="*/ 577270 h 614195"/>
                <a:gd name="connsiteX25" fmla="*/ 315555 w 514258"/>
                <a:gd name="connsiteY25" fmla="*/ 565413 h 614195"/>
                <a:gd name="connsiteX26" fmla="*/ 499902 w 514258"/>
                <a:gd name="connsiteY26" fmla="*/ 442776 h 614195"/>
                <a:gd name="connsiteX27" fmla="*/ 514259 w 514258"/>
                <a:gd name="connsiteY27" fmla="*/ 456990 h 614195"/>
                <a:gd name="connsiteX28" fmla="*/ 500045 w 514258"/>
                <a:gd name="connsiteY28" fmla="*/ 471347 h 614195"/>
                <a:gd name="connsiteX29" fmla="*/ 341554 w 514258"/>
                <a:gd name="connsiteY29" fmla="*/ 577270 h 614195"/>
                <a:gd name="connsiteX30" fmla="*/ 322626 w 514258"/>
                <a:gd name="connsiteY30" fmla="*/ 584341 h 614195"/>
                <a:gd name="connsiteX31" fmla="*/ 315555 w 514258"/>
                <a:gd name="connsiteY31" fmla="*/ 565413 h 614195"/>
                <a:gd name="connsiteX32" fmla="*/ 356438 w 514258"/>
                <a:gd name="connsiteY32" fmla="*/ 142449 h 614195"/>
                <a:gd name="connsiteX33" fmla="*/ 316341 w 514258"/>
                <a:gd name="connsiteY33" fmla="*/ 137480 h 614195"/>
                <a:gd name="connsiteX34" fmla="*/ 311413 w 514258"/>
                <a:gd name="connsiteY34" fmla="*/ 127793 h 614195"/>
                <a:gd name="connsiteX35" fmla="*/ 257172 w 514258"/>
                <a:gd name="connsiteY35" fmla="*/ 35127 h 614195"/>
                <a:gd name="connsiteX36" fmla="*/ 203504 w 514258"/>
                <a:gd name="connsiteY36" fmla="*/ 126593 h 614195"/>
                <a:gd name="connsiteX37" fmla="*/ 169053 w 514258"/>
                <a:gd name="connsiteY37" fmla="*/ 147702 h 614195"/>
                <a:gd name="connsiteX38" fmla="*/ 161049 w 514258"/>
                <a:gd name="connsiteY38" fmla="*/ 144435 h 614195"/>
                <a:gd name="connsiteX39" fmla="*/ 65654 w 514258"/>
                <a:gd name="connsiteY39" fmla="*/ 115637 h 614195"/>
                <a:gd name="connsiteX40" fmla="*/ 42183 w 514258"/>
                <a:gd name="connsiteY40" fmla="*/ 213546 h 614195"/>
                <a:gd name="connsiteX41" fmla="*/ 256458 w 514258"/>
                <a:gd name="connsiteY41" fmla="*/ 428492 h 614195"/>
                <a:gd name="connsiteX42" fmla="*/ 470732 w 514258"/>
                <a:gd name="connsiteY42" fmla="*/ 213546 h 614195"/>
                <a:gd name="connsiteX43" fmla="*/ 447134 w 514258"/>
                <a:gd name="connsiteY43" fmla="*/ 115351 h 614195"/>
                <a:gd name="connsiteX44" fmla="*/ 356438 w 514258"/>
                <a:gd name="connsiteY44" fmla="*/ 142449 h 61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14258" h="614195">
                  <a:moveTo>
                    <a:pt x="242845" y="456690"/>
                  </a:moveTo>
                  <a:cubicBezTo>
                    <a:pt x="115066" y="449605"/>
                    <a:pt x="13614" y="343454"/>
                    <a:pt x="13614" y="213560"/>
                  </a:cubicBezTo>
                  <a:cubicBezTo>
                    <a:pt x="13614" y="166534"/>
                    <a:pt x="26899" y="122622"/>
                    <a:pt x="49926" y="85410"/>
                  </a:cubicBezTo>
                  <a:cubicBezTo>
                    <a:pt x="78982" y="87838"/>
                    <a:pt x="116337" y="93610"/>
                    <a:pt x="149507" y="107023"/>
                  </a:cubicBezTo>
                  <a:cubicBezTo>
                    <a:pt x="156306" y="110023"/>
                    <a:pt x="169477" y="116179"/>
                    <a:pt x="175719" y="119922"/>
                  </a:cubicBezTo>
                  <a:cubicBezTo>
                    <a:pt x="177462" y="112694"/>
                    <a:pt x="182005" y="98538"/>
                    <a:pt x="184219" y="91853"/>
                  </a:cubicBezTo>
                  <a:cubicBezTo>
                    <a:pt x="199518" y="50740"/>
                    <a:pt x="224531" y="20527"/>
                    <a:pt x="257129" y="0"/>
                  </a:cubicBezTo>
                  <a:cubicBezTo>
                    <a:pt x="291556" y="20399"/>
                    <a:pt x="313912" y="51183"/>
                    <a:pt x="329454" y="91567"/>
                  </a:cubicBezTo>
                  <a:cubicBezTo>
                    <a:pt x="331554" y="97609"/>
                    <a:pt x="337025" y="113480"/>
                    <a:pt x="338882" y="119922"/>
                  </a:cubicBezTo>
                  <a:cubicBezTo>
                    <a:pt x="344168" y="115794"/>
                    <a:pt x="357867" y="108580"/>
                    <a:pt x="364366" y="105352"/>
                  </a:cubicBezTo>
                  <a:cubicBezTo>
                    <a:pt x="394465" y="92467"/>
                    <a:pt x="432849" y="87181"/>
                    <a:pt x="462790" y="85067"/>
                  </a:cubicBezTo>
                  <a:cubicBezTo>
                    <a:pt x="486730" y="123639"/>
                    <a:pt x="499379" y="168149"/>
                    <a:pt x="499302" y="213546"/>
                  </a:cubicBezTo>
                  <a:cubicBezTo>
                    <a:pt x="499302" y="343010"/>
                    <a:pt x="398565" y="448862"/>
                    <a:pt x="271414" y="456604"/>
                  </a:cubicBezTo>
                  <a:lnTo>
                    <a:pt x="271414" y="599911"/>
                  </a:lnTo>
                  <a:cubicBezTo>
                    <a:pt x="271414" y="607800"/>
                    <a:pt x="265019" y="614196"/>
                    <a:pt x="257129" y="614196"/>
                  </a:cubicBezTo>
                  <a:cubicBezTo>
                    <a:pt x="249240" y="614196"/>
                    <a:pt x="242845" y="607800"/>
                    <a:pt x="242845" y="599911"/>
                  </a:cubicBezTo>
                  <a:lnTo>
                    <a:pt x="242845" y="457062"/>
                  </a:lnTo>
                  <a:lnTo>
                    <a:pt x="242845" y="456690"/>
                  </a:lnTo>
                  <a:close/>
                  <a:moveTo>
                    <a:pt x="172705" y="577270"/>
                  </a:moveTo>
                  <a:cubicBezTo>
                    <a:pt x="141178" y="508173"/>
                    <a:pt x="82467" y="471703"/>
                    <a:pt x="14214" y="471347"/>
                  </a:cubicBezTo>
                  <a:cubicBezTo>
                    <a:pt x="6325" y="471307"/>
                    <a:pt x="-39" y="464879"/>
                    <a:pt x="0" y="456990"/>
                  </a:cubicBezTo>
                  <a:cubicBezTo>
                    <a:pt x="40" y="449101"/>
                    <a:pt x="6467" y="442737"/>
                    <a:pt x="14357" y="442776"/>
                  </a:cubicBezTo>
                  <a:cubicBezTo>
                    <a:pt x="93552" y="443177"/>
                    <a:pt x="162463" y="486003"/>
                    <a:pt x="198704" y="565413"/>
                  </a:cubicBezTo>
                  <a:cubicBezTo>
                    <a:pt x="201978" y="572593"/>
                    <a:pt x="198812" y="581066"/>
                    <a:pt x="191633" y="584341"/>
                  </a:cubicBezTo>
                  <a:cubicBezTo>
                    <a:pt x="184454" y="587614"/>
                    <a:pt x="175980" y="584449"/>
                    <a:pt x="172705" y="577270"/>
                  </a:cubicBezTo>
                  <a:close/>
                  <a:moveTo>
                    <a:pt x="315555" y="565413"/>
                  </a:moveTo>
                  <a:cubicBezTo>
                    <a:pt x="351796" y="485989"/>
                    <a:pt x="420707" y="443177"/>
                    <a:pt x="499902" y="442776"/>
                  </a:cubicBezTo>
                  <a:cubicBezTo>
                    <a:pt x="507792" y="442737"/>
                    <a:pt x="514219" y="449101"/>
                    <a:pt x="514259" y="456990"/>
                  </a:cubicBezTo>
                  <a:cubicBezTo>
                    <a:pt x="514298" y="464879"/>
                    <a:pt x="507934" y="471307"/>
                    <a:pt x="500045" y="471347"/>
                  </a:cubicBezTo>
                  <a:cubicBezTo>
                    <a:pt x="431792" y="471689"/>
                    <a:pt x="373081" y="508173"/>
                    <a:pt x="341554" y="577270"/>
                  </a:cubicBezTo>
                  <a:cubicBezTo>
                    <a:pt x="338279" y="584449"/>
                    <a:pt x="329805" y="587614"/>
                    <a:pt x="322626" y="584341"/>
                  </a:cubicBezTo>
                  <a:cubicBezTo>
                    <a:pt x="315447" y="581066"/>
                    <a:pt x="312281" y="572593"/>
                    <a:pt x="315555" y="565413"/>
                  </a:cubicBezTo>
                  <a:close/>
                  <a:moveTo>
                    <a:pt x="356438" y="142449"/>
                  </a:moveTo>
                  <a:cubicBezTo>
                    <a:pt x="343994" y="152150"/>
                    <a:pt x="326041" y="149925"/>
                    <a:pt x="316341" y="137480"/>
                  </a:cubicBezTo>
                  <a:cubicBezTo>
                    <a:pt x="314094" y="134596"/>
                    <a:pt x="312420" y="131308"/>
                    <a:pt x="311413" y="127793"/>
                  </a:cubicBezTo>
                  <a:cubicBezTo>
                    <a:pt x="296642" y="76182"/>
                    <a:pt x="283128" y="56554"/>
                    <a:pt x="257172" y="35127"/>
                  </a:cubicBezTo>
                  <a:cubicBezTo>
                    <a:pt x="231117" y="56554"/>
                    <a:pt x="213075" y="86738"/>
                    <a:pt x="203504" y="126593"/>
                  </a:cubicBezTo>
                  <a:cubicBezTo>
                    <a:pt x="199819" y="141936"/>
                    <a:pt x="184395" y="151387"/>
                    <a:pt x="169053" y="147702"/>
                  </a:cubicBezTo>
                  <a:cubicBezTo>
                    <a:pt x="166234" y="147026"/>
                    <a:pt x="163536" y="145924"/>
                    <a:pt x="161049" y="144435"/>
                  </a:cubicBezTo>
                  <a:cubicBezTo>
                    <a:pt x="132708" y="127465"/>
                    <a:pt x="110580" y="119393"/>
                    <a:pt x="65654" y="115637"/>
                  </a:cubicBezTo>
                  <a:cubicBezTo>
                    <a:pt x="50172" y="145948"/>
                    <a:pt x="42127" y="179510"/>
                    <a:pt x="42183" y="213546"/>
                  </a:cubicBezTo>
                  <a:cubicBezTo>
                    <a:pt x="42183" y="332282"/>
                    <a:pt x="138136" y="428492"/>
                    <a:pt x="256458" y="428492"/>
                  </a:cubicBezTo>
                  <a:cubicBezTo>
                    <a:pt x="374780" y="428492"/>
                    <a:pt x="470732" y="332282"/>
                    <a:pt x="470732" y="213546"/>
                  </a:cubicBezTo>
                  <a:cubicBezTo>
                    <a:pt x="470732" y="178833"/>
                    <a:pt x="462547" y="145392"/>
                    <a:pt x="447134" y="115351"/>
                  </a:cubicBezTo>
                  <a:cubicBezTo>
                    <a:pt x="399065" y="118737"/>
                    <a:pt x="376709" y="126651"/>
                    <a:pt x="356438" y="142449"/>
                  </a:cubicBezTo>
                  <a:close/>
                </a:path>
              </a:pathLst>
            </a:custGeom>
            <a:solidFill>
              <a:schemeClr val="bg1"/>
            </a:solidFill>
            <a:ln w="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0094370" y="2519348"/>
            <a:ext cx="916414" cy="1400325"/>
            <a:chOff x="10094370" y="2519348"/>
            <a:chExt cx="916414" cy="1400325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10094370" y="2519348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10446179" y="2937011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 flipH="1">
            <a:off x="1136526" y="2561363"/>
            <a:ext cx="916414" cy="1400325"/>
            <a:chOff x="10094370" y="2519348"/>
            <a:chExt cx="916414" cy="1400325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10094370" y="2519348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10446179" y="2937011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 flipH="1">
            <a:off x="4852183" y="2561363"/>
            <a:ext cx="916414" cy="1400325"/>
            <a:chOff x="10094370" y="2519348"/>
            <a:chExt cx="916414" cy="1400325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10094370" y="2519348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10446179" y="2937011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 flipH="1">
            <a:off x="8567840" y="2561363"/>
            <a:ext cx="916414" cy="1400325"/>
            <a:chOff x="10094370" y="2519348"/>
            <a:chExt cx="916414" cy="1400325"/>
          </a:xfrm>
        </p:grpSpPr>
        <p:cxnSp>
          <p:nvCxnSpPr>
            <p:cNvPr id="79" name="直接连接符 78"/>
            <p:cNvCxnSpPr/>
            <p:nvPr/>
          </p:nvCxnSpPr>
          <p:spPr>
            <a:xfrm>
              <a:off x="10094370" y="2519348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10446179" y="2937011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6407741" y="2519348"/>
            <a:ext cx="916414" cy="1400325"/>
            <a:chOff x="10094370" y="2519348"/>
            <a:chExt cx="916414" cy="1400325"/>
          </a:xfrm>
        </p:grpSpPr>
        <p:cxnSp>
          <p:nvCxnSpPr>
            <p:cNvPr id="82" name="直接连接符 81"/>
            <p:cNvCxnSpPr/>
            <p:nvPr/>
          </p:nvCxnSpPr>
          <p:spPr>
            <a:xfrm>
              <a:off x="10094370" y="2519348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0446179" y="2937011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2735627" y="2519348"/>
            <a:ext cx="916414" cy="1400325"/>
            <a:chOff x="10094370" y="2519348"/>
            <a:chExt cx="916414" cy="1400325"/>
          </a:xfrm>
        </p:grpSpPr>
        <p:cxnSp>
          <p:nvCxnSpPr>
            <p:cNvPr id="88" name="直接连接符 87"/>
            <p:cNvCxnSpPr/>
            <p:nvPr/>
          </p:nvCxnSpPr>
          <p:spPr>
            <a:xfrm>
              <a:off x="10094370" y="2519348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10446179" y="2937011"/>
              <a:ext cx="564605" cy="98266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col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955" y="3031490"/>
            <a:ext cx="612140" cy="574040"/>
          </a:xfrm>
          <a:prstGeom prst="rect">
            <a:avLst/>
          </a:prstGeom>
        </p:spPr>
      </p:pic>
      <p:pic>
        <p:nvPicPr>
          <p:cNvPr id="6" name="Picture 5" descr="data clean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65" y="3349625"/>
            <a:ext cx="646430" cy="493395"/>
          </a:xfrm>
          <a:prstGeom prst="rect">
            <a:avLst/>
          </a:prstGeom>
        </p:spPr>
      </p:pic>
      <p:pic>
        <p:nvPicPr>
          <p:cNvPr id="7" name="Picture 6" descr="schema deaig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340" y="2981325"/>
            <a:ext cx="716915" cy="537845"/>
          </a:xfrm>
          <a:prstGeom prst="rect">
            <a:avLst/>
          </a:prstGeom>
        </p:spPr>
      </p:pic>
      <p:pic>
        <p:nvPicPr>
          <p:cNvPr id="8" name="Picture 7" descr="quary implementa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55" y="3284855"/>
            <a:ext cx="692150" cy="567690"/>
          </a:xfrm>
          <a:prstGeom prst="rect">
            <a:avLst/>
          </a:prstGeom>
        </p:spPr>
      </p:pic>
      <p:pic>
        <p:nvPicPr>
          <p:cNvPr id="19" name="Picture 18" descr="insight extrac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525" y="3005455"/>
            <a:ext cx="776605" cy="546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598"/>
            <a:ext cx="5181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SQL Integration in the Project</a:t>
            </a:r>
            <a:endParaRPr lang="en-US" altLang="en-GB" sz="36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3" name="Rectangle 34"/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Inter" panose="0200050300000002000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72457" y="4724446"/>
            <a:ext cx="415333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“Real-time data analysis using MySQL queries to explore and summarize wine quality insights.”</a:t>
            </a: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9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7549"/>
            <a:ext cx="6098244" cy="391208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6517701" y="1121789"/>
            <a:ext cx="1159570" cy="115957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517701" y="2850296"/>
            <a:ext cx="1159570" cy="115957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517701" y="4601028"/>
            <a:ext cx="1159570" cy="115957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829550" y="1163320"/>
            <a:ext cx="2217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Database Setup</a:t>
            </a:r>
            <a:r>
              <a:rPr lang="zh-CN" altLang="en-US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28915" y="1562100"/>
            <a:ext cx="3564255" cy="1554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GB" sz="13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Imported the cleaned wine dataset into MySQL using phpMyAdmin (XAMPP).</a:t>
            </a:r>
            <a:endParaRPr lang="en-US" altLang="en-GB" sz="1300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GB" sz="13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Created a structured table (wine_data) to store features like alcohol, acidity, and quality.</a:t>
            </a:r>
            <a:endParaRPr lang="en-US" altLang="en-GB" sz="1300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29550" y="2890520"/>
            <a:ext cx="29267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Querying for Insights</a:t>
            </a:r>
            <a:r>
              <a:rPr lang="zh-CN" altLang="en-US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29550" y="3336925"/>
            <a:ext cx="356425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GB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Executed SQL queries to calculate averages, totals, and grouped statistics.</a:t>
            </a:r>
            <a:endParaRPr lang="en-US" altLang="en-GB" sz="1400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29550" y="4642485"/>
            <a:ext cx="3078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Connected to Power BI</a:t>
            </a:r>
            <a:r>
              <a:rPr lang="zh-CN" altLang="en-US" sz="20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29550" y="5088890"/>
            <a:ext cx="356425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GB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Used the SQL database as a live data source for Power BI.</a:t>
            </a:r>
            <a:endParaRPr lang="en-US" altLang="en-GB" sz="1400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GB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Enabled automatic refresh and dynamic visualization updates using SQL views.</a:t>
            </a:r>
            <a:endParaRPr lang="en-US" altLang="en-GB" sz="1400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6" name="图形 48"/>
          <p:cNvSpPr/>
          <p:nvPr/>
        </p:nvSpPr>
        <p:spPr>
          <a:xfrm>
            <a:off x="6865069" y="1401766"/>
            <a:ext cx="464834" cy="555166"/>
          </a:xfrm>
          <a:custGeom>
            <a:avLst/>
            <a:gdLst>
              <a:gd name="connsiteX0" fmla="*/ 242845 w 514258"/>
              <a:gd name="connsiteY0" fmla="*/ 456690 h 614195"/>
              <a:gd name="connsiteX1" fmla="*/ 13614 w 514258"/>
              <a:gd name="connsiteY1" fmla="*/ 213560 h 614195"/>
              <a:gd name="connsiteX2" fmla="*/ 49926 w 514258"/>
              <a:gd name="connsiteY2" fmla="*/ 85410 h 614195"/>
              <a:gd name="connsiteX3" fmla="*/ 149507 w 514258"/>
              <a:gd name="connsiteY3" fmla="*/ 107023 h 614195"/>
              <a:gd name="connsiteX4" fmla="*/ 175719 w 514258"/>
              <a:gd name="connsiteY4" fmla="*/ 119922 h 614195"/>
              <a:gd name="connsiteX5" fmla="*/ 184219 w 514258"/>
              <a:gd name="connsiteY5" fmla="*/ 91853 h 614195"/>
              <a:gd name="connsiteX6" fmla="*/ 257129 w 514258"/>
              <a:gd name="connsiteY6" fmla="*/ 0 h 614195"/>
              <a:gd name="connsiteX7" fmla="*/ 329454 w 514258"/>
              <a:gd name="connsiteY7" fmla="*/ 91567 h 614195"/>
              <a:gd name="connsiteX8" fmla="*/ 338882 w 514258"/>
              <a:gd name="connsiteY8" fmla="*/ 119922 h 614195"/>
              <a:gd name="connsiteX9" fmla="*/ 364366 w 514258"/>
              <a:gd name="connsiteY9" fmla="*/ 105352 h 614195"/>
              <a:gd name="connsiteX10" fmla="*/ 462790 w 514258"/>
              <a:gd name="connsiteY10" fmla="*/ 85067 h 614195"/>
              <a:gd name="connsiteX11" fmla="*/ 499302 w 514258"/>
              <a:gd name="connsiteY11" fmla="*/ 213546 h 614195"/>
              <a:gd name="connsiteX12" fmla="*/ 271414 w 514258"/>
              <a:gd name="connsiteY12" fmla="*/ 456604 h 614195"/>
              <a:gd name="connsiteX13" fmla="*/ 271414 w 514258"/>
              <a:gd name="connsiteY13" fmla="*/ 599911 h 614195"/>
              <a:gd name="connsiteX14" fmla="*/ 257129 w 514258"/>
              <a:gd name="connsiteY14" fmla="*/ 614196 h 614195"/>
              <a:gd name="connsiteX15" fmla="*/ 242845 w 514258"/>
              <a:gd name="connsiteY15" fmla="*/ 599911 h 614195"/>
              <a:gd name="connsiteX16" fmla="*/ 242845 w 514258"/>
              <a:gd name="connsiteY16" fmla="*/ 457062 h 614195"/>
              <a:gd name="connsiteX17" fmla="*/ 242845 w 514258"/>
              <a:gd name="connsiteY17" fmla="*/ 456690 h 614195"/>
              <a:gd name="connsiteX18" fmla="*/ 172705 w 514258"/>
              <a:gd name="connsiteY18" fmla="*/ 577270 h 614195"/>
              <a:gd name="connsiteX19" fmla="*/ 14214 w 514258"/>
              <a:gd name="connsiteY19" fmla="*/ 471347 h 614195"/>
              <a:gd name="connsiteX20" fmla="*/ 0 w 514258"/>
              <a:gd name="connsiteY20" fmla="*/ 456990 h 614195"/>
              <a:gd name="connsiteX21" fmla="*/ 14357 w 514258"/>
              <a:gd name="connsiteY21" fmla="*/ 442776 h 614195"/>
              <a:gd name="connsiteX22" fmla="*/ 198704 w 514258"/>
              <a:gd name="connsiteY22" fmla="*/ 565413 h 614195"/>
              <a:gd name="connsiteX23" fmla="*/ 191633 w 514258"/>
              <a:gd name="connsiteY23" fmla="*/ 584341 h 614195"/>
              <a:gd name="connsiteX24" fmla="*/ 172705 w 514258"/>
              <a:gd name="connsiteY24" fmla="*/ 577270 h 614195"/>
              <a:gd name="connsiteX25" fmla="*/ 315555 w 514258"/>
              <a:gd name="connsiteY25" fmla="*/ 565413 h 614195"/>
              <a:gd name="connsiteX26" fmla="*/ 499902 w 514258"/>
              <a:gd name="connsiteY26" fmla="*/ 442776 h 614195"/>
              <a:gd name="connsiteX27" fmla="*/ 514259 w 514258"/>
              <a:gd name="connsiteY27" fmla="*/ 456990 h 614195"/>
              <a:gd name="connsiteX28" fmla="*/ 500045 w 514258"/>
              <a:gd name="connsiteY28" fmla="*/ 471347 h 614195"/>
              <a:gd name="connsiteX29" fmla="*/ 341554 w 514258"/>
              <a:gd name="connsiteY29" fmla="*/ 577270 h 614195"/>
              <a:gd name="connsiteX30" fmla="*/ 322626 w 514258"/>
              <a:gd name="connsiteY30" fmla="*/ 584341 h 614195"/>
              <a:gd name="connsiteX31" fmla="*/ 315555 w 514258"/>
              <a:gd name="connsiteY31" fmla="*/ 565413 h 614195"/>
              <a:gd name="connsiteX32" fmla="*/ 356438 w 514258"/>
              <a:gd name="connsiteY32" fmla="*/ 142449 h 614195"/>
              <a:gd name="connsiteX33" fmla="*/ 316341 w 514258"/>
              <a:gd name="connsiteY33" fmla="*/ 137480 h 614195"/>
              <a:gd name="connsiteX34" fmla="*/ 311413 w 514258"/>
              <a:gd name="connsiteY34" fmla="*/ 127793 h 614195"/>
              <a:gd name="connsiteX35" fmla="*/ 257172 w 514258"/>
              <a:gd name="connsiteY35" fmla="*/ 35127 h 614195"/>
              <a:gd name="connsiteX36" fmla="*/ 203504 w 514258"/>
              <a:gd name="connsiteY36" fmla="*/ 126593 h 614195"/>
              <a:gd name="connsiteX37" fmla="*/ 169053 w 514258"/>
              <a:gd name="connsiteY37" fmla="*/ 147702 h 614195"/>
              <a:gd name="connsiteX38" fmla="*/ 161049 w 514258"/>
              <a:gd name="connsiteY38" fmla="*/ 144435 h 614195"/>
              <a:gd name="connsiteX39" fmla="*/ 65654 w 514258"/>
              <a:gd name="connsiteY39" fmla="*/ 115637 h 614195"/>
              <a:gd name="connsiteX40" fmla="*/ 42183 w 514258"/>
              <a:gd name="connsiteY40" fmla="*/ 213546 h 614195"/>
              <a:gd name="connsiteX41" fmla="*/ 256458 w 514258"/>
              <a:gd name="connsiteY41" fmla="*/ 428492 h 614195"/>
              <a:gd name="connsiteX42" fmla="*/ 470732 w 514258"/>
              <a:gd name="connsiteY42" fmla="*/ 213546 h 614195"/>
              <a:gd name="connsiteX43" fmla="*/ 447134 w 514258"/>
              <a:gd name="connsiteY43" fmla="*/ 115351 h 614195"/>
              <a:gd name="connsiteX44" fmla="*/ 356438 w 514258"/>
              <a:gd name="connsiteY44" fmla="*/ 142449 h 61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14258" h="614195">
                <a:moveTo>
                  <a:pt x="242845" y="456690"/>
                </a:moveTo>
                <a:cubicBezTo>
                  <a:pt x="115066" y="449605"/>
                  <a:pt x="13614" y="343454"/>
                  <a:pt x="13614" y="213560"/>
                </a:cubicBezTo>
                <a:cubicBezTo>
                  <a:pt x="13614" y="166534"/>
                  <a:pt x="26899" y="122622"/>
                  <a:pt x="49926" y="85410"/>
                </a:cubicBezTo>
                <a:cubicBezTo>
                  <a:pt x="78982" y="87838"/>
                  <a:pt x="116337" y="93610"/>
                  <a:pt x="149507" y="107023"/>
                </a:cubicBezTo>
                <a:cubicBezTo>
                  <a:pt x="156306" y="110023"/>
                  <a:pt x="169477" y="116179"/>
                  <a:pt x="175719" y="119922"/>
                </a:cubicBezTo>
                <a:cubicBezTo>
                  <a:pt x="177462" y="112694"/>
                  <a:pt x="182005" y="98538"/>
                  <a:pt x="184219" y="91853"/>
                </a:cubicBezTo>
                <a:cubicBezTo>
                  <a:pt x="199518" y="50740"/>
                  <a:pt x="224531" y="20527"/>
                  <a:pt x="257129" y="0"/>
                </a:cubicBezTo>
                <a:cubicBezTo>
                  <a:pt x="291556" y="20399"/>
                  <a:pt x="313912" y="51183"/>
                  <a:pt x="329454" y="91567"/>
                </a:cubicBezTo>
                <a:cubicBezTo>
                  <a:pt x="331554" y="97609"/>
                  <a:pt x="337025" y="113480"/>
                  <a:pt x="338882" y="119922"/>
                </a:cubicBezTo>
                <a:cubicBezTo>
                  <a:pt x="344168" y="115794"/>
                  <a:pt x="357867" y="108580"/>
                  <a:pt x="364366" y="105352"/>
                </a:cubicBezTo>
                <a:cubicBezTo>
                  <a:pt x="394465" y="92467"/>
                  <a:pt x="432849" y="87181"/>
                  <a:pt x="462790" y="85067"/>
                </a:cubicBezTo>
                <a:cubicBezTo>
                  <a:pt x="486730" y="123639"/>
                  <a:pt x="499379" y="168149"/>
                  <a:pt x="499302" y="213546"/>
                </a:cubicBezTo>
                <a:cubicBezTo>
                  <a:pt x="499302" y="343010"/>
                  <a:pt x="398565" y="448862"/>
                  <a:pt x="271414" y="456604"/>
                </a:cubicBezTo>
                <a:lnTo>
                  <a:pt x="271414" y="599911"/>
                </a:lnTo>
                <a:cubicBezTo>
                  <a:pt x="271414" y="607800"/>
                  <a:pt x="265019" y="614196"/>
                  <a:pt x="257129" y="614196"/>
                </a:cubicBezTo>
                <a:cubicBezTo>
                  <a:pt x="249240" y="614196"/>
                  <a:pt x="242845" y="607800"/>
                  <a:pt x="242845" y="599911"/>
                </a:cubicBezTo>
                <a:lnTo>
                  <a:pt x="242845" y="457062"/>
                </a:lnTo>
                <a:lnTo>
                  <a:pt x="242845" y="456690"/>
                </a:lnTo>
                <a:close/>
                <a:moveTo>
                  <a:pt x="172705" y="577270"/>
                </a:moveTo>
                <a:cubicBezTo>
                  <a:pt x="141178" y="508173"/>
                  <a:pt x="82467" y="471703"/>
                  <a:pt x="14214" y="471347"/>
                </a:cubicBezTo>
                <a:cubicBezTo>
                  <a:pt x="6325" y="471307"/>
                  <a:pt x="-39" y="464879"/>
                  <a:pt x="0" y="456990"/>
                </a:cubicBezTo>
                <a:cubicBezTo>
                  <a:pt x="40" y="449101"/>
                  <a:pt x="6467" y="442737"/>
                  <a:pt x="14357" y="442776"/>
                </a:cubicBezTo>
                <a:cubicBezTo>
                  <a:pt x="93552" y="443177"/>
                  <a:pt x="162463" y="486003"/>
                  <a:pt x="198704" y="565413"/>
                </a:cubicBezTo>
                <a:cubicBezTo>
                  <a:pt x="201978" y="572593"/>
                  <a:pt x="198812" y="581066"/>
                  <a:pt x="191633" y="584341"/>
                </a:cubicBezTo>
                <a:cubicBezTo>
                  <a:pt x="184454" y="587614"/>
                  <a:pt x="175980" y="584449"/>
                  <a:pt x="172705" y="577270"/>
                </a:cubicBezTo>
                <a:close/>
                <a:moveTo>
                  <a:pt x="315555" y="565413"/>
                </a:moveTo>
                <a:cubicBezTo>
                  <a:pt x="351796" y="485989"/>
                  <a:pt x="420707" y="443177"/>
                  <a:pt x="499902" y="442776"/>
                </a:cubicBezTo>
                <a:cubicBezTo>
                  <a:pt x="507792" y="442737"/>
                  <a:pt x="514219" y="449101"/>
                  <a:pt x="514259" y="456990"/>
                </a:cubicBezTo>
                <a:cubicBezTo>
                  <a:pt x="514298" y="464879"/>
                  <a:pt x="507934" y="471307"/>
                  <a:pt x="500045" y="471347"/>
                </a:cubicBezTo>
                <a:cubicBezTo>
                  <a:pt x="431792" y="471689"/>
                  <a:pt x="373081" y="508173"/>
                  <a:pt x="341554" y="577270"/>
                </a:cubicBezTo>
                <a:cubicBezTo>
                  <a:pt x="338279" y="584449"/>
                  <a:pt x="329805" y="587614"/>
                  <a:pt x="322626" y="584341"/>
                </a:cubicBezTo>
                <a:cubicBezTo>
                  <a:pt x="315447" y="581066"/>
                  <a:pt x="312281" y="572593"/>
                  <a:pt x="315555" y="565413"/>
                </a:cubicBezTo>
                <a:close/>
                <a:moveTo>
                  <a:pt x="356438" y="142449"/>
                </a:moveTo>
                <a:cubicBezTo>
                  <a:pt x="343994" y="152150"/>
                  <a:pt x="326041" y="149925"/>
                  <a:pt x="316341" y="137480"/>
                </a:cubicBezTo>
                <a:cubicBezTo>
                  <a:pt x="314094" y="134596"/>
                  <a:pt x="312420" y="131308"/>
                  <a:pt x="311413" y="127793"/>
                </a:cubicBezTo>
                <a:cubicBezTo>
                  <a:pt x="296642" y="76182"/>
                  <a:pt x="283128" y="56554"/>
                  <a:pt x="257172" y="35127"/>
                </a:cubicBezTo>
                <a:cubicBezTo>
                  <a:pt x="231117" y="56554"/>
                  <a:pt x="213075" y="86738"/>
                  <a:pt x="203504" y="126593"/>
                </a:cubicBezTo>
                <a:cubicBezTo>
                  <a:pt x="199819" y="141936"/>
                  <a:pt x="184395" y="151387"/>
                  <a:pt x="169053" y="147702"/>
                </a:cubicBezTo>
                <a:cubicBezTo>
                  <a:pt x="166234" y="147026"/>
                  <a:pt x="163536" y="145924"/>
                  <a:pt x="161049" y="144435"/>
                </a:cubicBezTo>
                <a:cubicBezTo>
                  <a:pt x="132708" y="127465"/>
                  <a:pt x="110580" y="119393"/>
                  <a:pt x="65654" y="115637"/>
                </a:cubicBezTo>
                <a:cubicBezTo>
                  <a:pt x="50172" y="145948"/>
                  <a:pt x="42127" y="179510"/>
                  <a:pt x="42183" y="213546"/>
                </a:cubicBezTo>
                <a:cubicBezTo>
                  <a:pt x="42183" y="332282"/>
                  <a:pt x="138136" y="428492"/>
                  <a:pt x="256458" y="428492"/>
                </a:cubicBezTo>
                <a:cubicBezTo>
                  <a:pt x="374780" y="428492"/>
                  <a:pt x="470732" y="332282"/>
                  <a:pt x="470732" y="213546"/>
                </a:cubicBezTo>
                <a:cubicBezTo>
                  <a:pt x="470732" y="178833"/>
                  <a:pt x="462547" y="145392"/>
                  <a:pt x="447134" y="115351"/>
                </a:cubicBezTo>
                <a:cubicBezTo>
                  <a:pt x="399065" y="118737"/>
                  <a:pt x="376709" y="126651"/>
                  <a:pt x="356438" y="142449"/>
                </a:cubicBezTo>
                <a:close/>
              </a:path>
            </a:pathLst>
          </a:custGeom>
          <a:solidFill>
            <a:schemeClr val="bg1"/>
          </a:solidFill>
          <a:ln w="6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3" name="图形 7"/>
          <p:cNvGrpSpPr/>
          <p:nvPr/>
        </p:nvGrpSpPr>
        <p:grpSpPr>
          <a:xfrm>
            <a:off x="6820232" y="3152827"/>
            <a:ext cx="554508" cy="554508"/>
            <a:chOff x="6820232" y="3152827"/>
            <a:chExt cx="554508" cy="554508"/>
          </a:xfrm>
          <a:solidFill>
            <a:schemeClr val="bg1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6854888" y="3187483"/>
              <a:ext cx="485194" cy="485194"/>
            </a:xfrm>
            <a:custGeom>
              <a:avLst/>
              <a:gdLst>
                <a:gd name="connsiteX0" fmla="*/ 415881 w 485194"/>
                <a:gd name="connsiteY0" fmla="*/ 34657 h 485194"/>
                <a:gd name="connsiteX1" fmla="*/ 450538 w 485194"/>
                <a:gd name="connsiteY1" fmla="*/ 69314 h 485194"/>
                <a:gd name="connsiteX2" fmla="*/ 450538 w 485194"/>
                <a:gd name="connsiteY2" fmla="*/ 346568 h 485194"/>
                <a:gd name="connsiteX3" fmla="*/ 415881 w 485194"/>
                <a:gd name="connsiteY3" fmla="*/ 381224 h 485194"/>
                <a:gd name="connsiteX4" fmla="*/ 69314 w 485194"/>
                <a:gd name="connsiteY4" fmla="*/ 381224 h 485194"/>
                <a:gd name="connsiteX5" fmla="*/ 34657 w 485194"/>
                <a:gd name="connsiteY5" fmla="*/ 346568 h 485194"/>
                <a:gd name="connsiteX6" fmla="*/ 34657 w 485194"/>
                <a:gd name="connsiteY6" fmla="*/ 69314 h 485194"/>
                <a:gd name="connsiteX7" fmla="*/ 69314 w 485194"/>
                <a:gd name="connsiteY7" fmla="*/ 34657 h 485194"/>
                <a:gd name="connsiteX8" fmla="*/ 415881 w 485194"/>
                <a:gd name="connsiteY8" fmla="*/ 34657 h 485194"/>
                <a:gd name="connsiteX9" fmla="*/ 415881 w 485194"/>
                <a:gd name="connsiteY9" fmla="*/ 0 h 485194"/>
                <a:gd name="connsiteX10" fmla="*/ 69314 w 485194"/>
                <a:gd name="connsiteY10" fmla="*/ 0 h 485194"/>
                <a:gd name="connsiteX11" fmla="*/ 0 w 485194"/>
                <a:gd name="connsiteY11" fmla="*/ 69314 h 485194"/>
                <a:gd name="connsiteX12" fmla="*/ 0 w 485194"/>
                <a:gd name="connsiteY12" fmla="*/ 346568 h 485194"/>
                <a:gd name="connsiteX13" fmla="*/ 69314 w 485194"/>
                <a:gd name="connsiteY13" fmla="*/ 415881 h 485194"/>
                <a:gd name="connsiteX14" fmla="*/ 415881 w 485194"/>
                <a:gd name="connsiteY14" fmla="*/ 415881 h 485194"/>
                <a:gd name="connsiteX15" fmla="*/ 485195 w 485194"/>
                <a:gd name="connsiteY15" fmla="*/ 346568 h 485194"/>
                <a:gd name="connsiteX16" fmla="*/ 485195 w 485194"/>
                <a:gd name="connsiteY16" fmla="*/ 69314 h 485194"/>
                <a:gd name="connsiteX17" fmla="*/ 415881 w 485194"/>
                <a:gd name="connsiteY17" fmla="*/ 0 h 485194"/>
                <a:gd name="connsiteX18" fmla="*/ 433209 w 485194"/>
                <a:gd name="connsiteY18" fmla="*/ 485195 h 485194"/>
                <a:gd name="connsiteX19" fmla="*/ 51985 w 485194"/>
                <a:gd name="connsiteY19" fmla="*/ 485195 h 485194"/>
                <a:gd name="connsiteX20" fmla="*/ 34657 w 485194"/>
                <a:gd name="connsiteY20" fmla="*/ 467866 h 485194"/>
                <a:gd name="connsiteX21" fmla="*/ 51985 w 485194"/>
                <a:gd name="connsiteY21" fmla="*/ 450538 h 485194"/>
                <a:gd name="connsiteX22" fmla="*/ 433209 w 485194"/>
                <a:gd name="connsiteY22" fmla="*/ 450538 h 485194"/>
                <a:gd name="connsiteX23" fmla="*/ 450538 w 485194"/>
                <a:gd name="connsiteY23" fmla="*/ 467866 h 485194"/>
                <a:gd name="connsiteX24" fmla="*/ 433209 w 485194"/>
                <a:gd name="connsiteY24" fmla="*/ 485195 h 48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194" h="485194">
                  <a:moveTo>
                    <a:pt x="415881" y="34657"/>
                  </a:moveTo>
                  <a:cubicBezTo>
                    <a:pt x="436675" y="34657"/>
                    <a:pt x="450538" y="48519"/>
                    <a:pt x="450538" y="69314"/>
                  </a:cubicBezTo>
                  <a:lnTo>
                    <a:pt x="450538" y="346568"/>
                  </a:lnTo>
                  <a:cubicBezTo>
                    <a:pt x="450538" y="367362"/>
                    <a:pt x="436675" y="381224"/>
                    <a:pt x="415881" y="381224"/>
                  </a:cubicBezTo>
                  <a:lnTo>
                    <a:pt x="69314" y="381224"/>
                  </a:lnTo>
                  <a:cubicBezTo>
                    <a:pt x="48519" y="381224"/>
                    <a:pt x="34657" y="367362"/>
                    <a:pt x="34657" y="346568"/>
                  </a:cubicBezTo>
                  <a:lnTo>
                    <a:pt x="34657" y="69314"/>
                  </a:lnTo>
                  <a:cubicBezTo>
                    <a:pt x="34657" y="48519"/>
                    <a:pt x="48519" y="34657"/>
                    <a:pt x="69314" y="34657"/>
                  </a:cubicBezTo>
                  <a:lnTo>
                    <a:pt x="415881" y="34657"/>
                  </a:lnTo>
                  <a:moveTo>
                    <a:pt x="415881" y="0"/>
                  </a:moveTo>
                  <a:lnTo>
                    <a:pt x="69314" y="0"/>
                  </a:lnTo>
                  <a:cubicBezTo>
                    <a:pt x="31191" y="0"/>
                    <a:pt x="0" y="31191"/>
                    <a:pt x="0" y="69314"/>
                  </a:cubicBezTo>
                  <a:lnTo>
                    <a:pt x="0" y="346568"/>
                  </a:lnTo>
                  <a:cubicBezTo>
                    <a:pt x="0" y="384690"/>
                    <a:pt x="31191" y="415881"/>
                    <a:pt x="69314" y="415881"/>
                  </a:cubicBezTo>
                  <a:lnTo>
                    <a:pt x="415881" y="415881"/>
                  </a:lnTo>
                  <a:cubicBezTo>
                    <a:pt x="454003" y="415881"/>
                    <a:pt x="485195" y="384690"/>
                    <a:pt x="485195" y="346568"/>
                  </a:cubicBezTo>
                  <a:lnTo>
                    <a:pt x="485195" y="69314"/>
                  </a:lnTo>
                  <a:cubicBezTo>
                    <a:pt x="485195" y="31191"/>
                    <a:pt x="454003" y="0"/>
                    <a:pt x="415881" y="0"/>
                  </a:cubicBezTo>
                  <a:close/>
                  <a:moveTo>
                    <a:pt x="433209" y="485195"/>
                  </a:moveTo>
                  <a:lnTo>
                    <a:pt x="51985" y="485195"/>
                  </a:lnTo>
                  <a:cubicBezTo>
                    <a:pt x="41588" y="485195"/>
                    <a:pt x="34657" y="478263"/>
                    <a:pt x="34657" y="467866"/>
                  </a:cubicBezTo>
                  <a:cubicBezTo>
                    <a:pt x="34657" y="457469"/>
                    <a:pt x="41588" y="450538"/>
                    <a:pt x="51985" y="450538"/>
                  </a:cubicBezTo>
                  <a:lnTo>
                    <a:pt x="433209" y="450538"/>
                  </a:lnTo>
                  <a:cubicBezTo>
                    <a:pt x="443606" y="450538"/>
                    <a:pt x="450538" y="457469"/>
                    <a:pt x="450538" y="467866"/>
                  </a:cubicBezTo>
                  <a:cubicBezTo>
                    <a:pt x="450538" y="478263"/>
                    <a:pt x="443606" y="485195"/>
                    <a:pt x="433209" y="485195"/>
                  </a:cubicBezTo>
                  <a:close/>
                </a:path>
              </a:pathLst>
            </a:custGeom>
            <a:grpFill/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955393" y="3291454"/>
              <a:ext cx="284185" cy="242597"/>
            </a:xfrm>
            <a:custGeom>
              <a:avLst/>
              <a:gdLst>
                <a:gd name="connsiteX0" fmla="*/ 0 w 284185"/>
                <a:gd name="connsiteY0" fmla="*/ 0 h 242597"/>
                <a:gd name="connsiteX1" fmla="*/ 34657 w 284185"/>
                <a:gd name="connsiteY1" fmla="*/ 0 h 242597"/>
                <a:gd name="connsiteX2" fmla="*/ 34657 w 284185"/>
                <a:gd name="connsiteY2" fmla="*/ 242597 h 242597"/>
                <a:gd name="connsiteX3" fmla="*/ 0 w 284185"/>
                <a:gd name="connsiteY3" fmla="*/ 242597 h 242597"/>
                <a:gd name="connsiteX4" fmla="*/ 124764 w 284185"/>
                <a:gd name="connsiteY4" fmla="*/ 69314 h 242597"/>
                <a:gd name="connsiteX5" fmla="*/ 159421 w 284185"/>
                <a:gd name="connsiteY5" fmla="*/ 69314 h 242597"/>
                <a:gd name="connsiteX6" fmla="*/ 159421 w 284185"/>
                <a:gd name="connsiteY6" fmla="*/ 242597 h 242597"/>
                <a:gd name="connsiteX7" fmla="*/ 124764 w 284185"/>
                <a:gd name="connsiteY7" fmla="*/ 242597 h 242597"/>
                <a:gd name="connsiteX8" fmla="*/ 249529 w 284185"/>
                <a:gd name="connsiteY8" fmla="*/ 138627 h 242597"/>
                <a:gd name="connsiteX9" fmla="*/ 284185 w 284185"/>
                <a:gd name="connsiteY9" fmla="*/ 138627 h 242597"/>
                <a:gd name="connsiteX10" fmla="*/ 284185 w 284185"/>
                <a:gd name="connsiteY10" fmla="*/ 242597 h 242597"/>
                <a:gd name="connsiteX11" fmla="*/ 249529 w 284185"/>
                <a:gd name="connsiteY11" fmla="*/ 242597 h 24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4185" h="242597">
                  <a:moveTo>
                    <a:pt x="0" y="0"/>
                  </a:moveTo>
                  <a:lnTo>
                    <a:pt x="34657" y="0"/>
                  </a:lnTo>
                  <a:lnTo>
                    <a:pt x="34657" y="242597"/>
                  </a:lnTo>
                  <a:lnTo>
                    <a:pt x="0" y="242597"/>
                  </a:lnTo>
                  <a:close/>
                  <a:moveTo>
                    <a:pt x="124764" y="69314"/>
                  </a:moveTo>
                  <a:lnTo>
                    <a:pt x="159421" y="69314"/>
                  </a:lnTo>
                  <a:lnTo>
                    <a:pt x="159421" y="242597"/>
                  </a:lnTo>
                  <a:lnTo>
                    <a:pt x="124764" y="242597"/>
                  </a:lnTo>
                  <a:close/>
                  <a:moveTo>
                    <a:pt x="249529" y="138627"/>
                  </a:moveTo>
                  <a:lnTo>
                    <a:pt x="284185" y="138627"/>
                  </a:lnTo>
                  <a:lnTo>
                    <a:pt x="284185" y="242597"/>
                  </a:lnTo>
                  <a:lnTo>
                    <a:pt x="249529" y="242597"/>
                  </a:lnTo>
                  <a:close/>
                </a:path>
              </a:pathLst>
            </a:custGeom>
            <a:grpFill/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6" name="图形 13"/>
          <p:cNvGrpSpPr/>
          <p:nvPr/>
        </p:nvGrpSpPr>
        <p:grpSpPr>
          <a:xfrm>
            <a:off x="6816272" y="4899599"/>
            <a:ext cx="562428" cy="562428"/>
            <a:chOff x="6816272" y="4899599"/>
            <a:chExt cx="562428" cy="562428"/>
          </a:xfrm>
          <a:solidFill>
            <a:schemeClr val="bg1"/>
          </a:solidFill>
        </p:grpSpPr>
        <p:sp>
          <p:nvSpPr>
            <p:cNvPr id="27" name="任意多边形: 形状 26"/>
            <p:cNvSpPr/>
            <p:nvPr/>
          </p:nvSpPr>
          <p:spPr>
            <a:xfrm>
              <a:off x="6824399" y="4923755"/>
              <a:ext cx="546232" cy="534108"/>
            </a:xfrm>
            <a:custGeom>
              <a:avLst/>
              <a:gdLst>
                <a:gd name="connsiteX0" fmla="*/ 537850 w 546232"/>
                <a:gd name="connsiteY0" fmla="*/ 446962 h 534108"/>
                <a:gd name="connsiteX1" fmla="*/ 512883 w 546232"/>
                <a:gd name="connsiteY1" fmla="*/ 433604 h 534108"/>
                <a:gd name="connsiteX2" fmla="*/ 499070 w 546232"/>
                <a:gd name="connsiteY2" fmla="*/ 456776 h 534108"/>
                <a:gd name="connsiteX3" fmla="*/ 505342 w 546232"/>
                <a:gd name="connsiteY3" fmla="*/ 494065 h 534108"/>
                <a:gd name="connsiteX4" fmla="*/ 40860 w 546232"/>
                <a:gd name="connsiteY4" fmla="*/ 494065 h 534108"/>
                <a:gd name="connsiteX5" fmla="*/ 271681 w 546232"/>
                <a:gd name="connsiteY5" fmla="*/ 281074 h 534108"/>
                <a:gd name="connsiteX6" fmla="*/ 273087 w 546232"/>
                <a:gd name="connsiteY6" fmla="*/ 281214 h 534108"/>
                <a:gd name="connsiteX7" fmla="*/ 413694 w 546232"/>
                <a:gd name="connsiteY7" fmla="*/ 140607 h 534108"/>
                <a:gd name="connsiteX8" fmla="*/ 273087 w 546232"/>
                <a:gd name="connsiteY8" fmla="*/ 0 h 534108"/>
                <a:gd name="connsiteX9" fmla="*/ 132480 w 546232"/>
                <a:gd name="connsiteY9" fmla="*/ 140607 h 534108"/>
                <a:gd name="connsiteX10" fmla="*/ 190410 w 546232"/>
                <a:gd name="connsiteY10" fmla="*/ 253852 h 534108"/>
                <a:gd name="connsiteX11" fmla="*/ 0 w 546232"/>
                <a:gd name="connsiteY11" fmla="*/ 514087 h 534108"/>
                <a:gd name="connsiteX12" fmla="*/ 20022 w 546232"/>
                <a:gd name="connsiteY12" fmla="*/ 534108 h 534108"/>
                <a:gd name="connsiteX13" fmla="*/ 526208 w 546232"/>
                <a:gd name="connsiteY13" fmla="*/ 534108 h 534108"/>
                <a:gd name="connsiteX14" fmla="*/ 546233 w 546232"/>
                <a:gd name="connsiteY14" fmla="*/ 514087 h 534108"/>
                <a:gd name="connsiteX15" fmla="*/ 537850 w 546232"/>
                <a:gd name="connsiteY15" fmla="*/ 446962 h 534108"/>
                <a:gd name="connsiteX16" fmla="*/ 273087 w 546232"/>
                <a:gd name="connsiteY16" fmla="*/ 42210 h 534108"/>
                <a:gd name="connsiteX17" fmla="*/ 371512 w 546232"/>
                <a:gd name="connsiteY17" fmla="*/ 140635 h 534108"/>
                <a:gd name="connsiteX18" fmla="*/ 273087 w 546232"/>
                <a:gd name="connsiteY18" fmla="*/ 239060 h 534108"/>
                <a:gd name="connsiteX19" fmla="*/ 174662 w 546232"/>
                <a:gd name="connsiteY19" fmla="*/ 140635 h 534108"/>
                <a:gd name="connsiteX20" fmla="*/ 273087 w 546232"/>
                <a:gd name="connsiteY20" fmla="*/ 42210 h 53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6232" h="534108">
                  <a:moveTo>
                    <a:pt x="537850" y="446962"/>
                  </a:moveTo>
                  <a:cubicBezTo>
                    <a:pt x="534644" y="436378"/>
                    <a:pt x="523466" y="430398"/>
                    <a:pt x="512883" y="433604"/>
                  </a:cubicBezTo>
                  <a:cubicBezTo>
                    <a:pt x="502985" y="436601"/>
                    <a:pt x="496999" y="446644"/>
                    <a:pt x="499070" y="456776"/>
                  </a:cubicBezTo>
                  <a:cubicBezTo>
                    <a:pt x="502136" y="468981"/>
                    <a:pt x="504245" y="481439"/>
                    <a:pt x="505342" y="494065"/>
                  </a:cubicBezTo>
                  <a:lnTo>
                    <a:pt x="40860" y="494065"/>
                  </a:lnTo>
                  <a:cubicBezTo>
                    <a:pt x="50984" y="375336"/>
                    <a:pt x="150534" y="281805"/>
                    <a:pt x="271681" y="281074"/>
                  </a:cubicBezTo>
                  <a:cubicBezTo>
                    <a:pt x="272159" y="281074"/>
                    <a:pt x="272609" y="281214"/>
                    <a:pt x="273087" y="281214"/>
                  </a:cubicBezTo>
                  <a:cubicBezTo>
                    <a:pt x="350742" y="281214"/>
                    <a:pt x="413694" y="218262"/>
                    <a:pt x="413694" y="140607"/>
                  </a:cubicBezTo>
                  <a:cubicBezTo>
                    <a:pt x="413694" y="62952"/>
                    <a:pt x="350742" y="0"/>
                    <a:pt x="273087" y="0"/>
                  </a:cubicBezTo>
                  <a:cubicBezTo>
                    <a:pt x="195432" y="0"/>
                    <a:pt x="132480" y="62952"/>
                    <a:pt x="132480" y="140607"/>
                  </a:cubicBezTo>
                  <a:cubicBezTo>
                    <a:pt x="132480" y="187232"/>
                    <a:pt x="155455" y="228261"/>
                    <a:pt x="190410" y="253852"/>
                  </a:cubicBezTo>
                  <a:cubicBezTo>
                    <a:pt x="80146" y="288976"/>
                    <a:pt x="0" y="392322"/>
                    <a:pt x="0" y="514087"/>
                  </a:cubicBezTo>
                  <a:cubicBezTo>
                    <a:pt x="0" y="525139"/>
                    <a:pt x="8971" y="534108"/>
                    <a:pt x="20022" y="534108"/>
                  </a:cubicBezTo>
                  <a:lnTo>
                    <a:pt x="526208" y="534108"/>
                  </a:lnTo>
                  <a:cubicBezTo>
                    <a:pt x="537266" y="534108"/>
                    <a:pt x="546233" y="525145"/>
                    <a:pt x="546233" y="514087"/>
                  </a:cubicBezTo>
                  <a:cubicBezTo>
                    <a:pt x="546222" y="491452"/>
                    <a:pt x="543409" y="468905"/>
                    <a:pt x="537850" y="446962"/>
                  </a:cubicBezTo>
                  <a:close/>
                  <a:moveTo>
                    <a:pt x="273087" y="42210"/>
                  </a:moveTo>
                  <a:cubicBezTo>
                    <a:pt x="327361" y="42210"/>
                    <a:pt x="371512" y="86361"/>
                    <a:pt x="371512" y="140635"/>
                  </a:cubicBezTo>
                  <a:cubicBezTo>
                    <a:pt x="371512" y="194909"/>
                    <a:pt x="327361" y="239060"/>
                    <a:pt x="273087" y="239060"/>
                  </a:cubicBezTo>
                  <a:cubicBezTo>
                    <a:pt x="218813" y="239060"/>
                    <a:pt x="174662" y="194909"/>
                    <a:pt x="174662" y="140635"/>
                  </a:cubicBezTo>
                  <a:cubicBezTo>
                    <a:pt x="174662" y="86361"/>
                    <a:pt x="218813" y="42210"/>
                    <a:pt x="273087" y="42210"/>
                  </a:cubicBezTo>
                  <a:close/>
                </a:path>
              </a:pathLst>
            </a:custGeom>
            <a:grpFill/>
            <a:ln w="5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7076394" y="5180117"/>
              <a:ext cx="293695" cy="187767"/>
            </a:xfrm>
            <a:custGeom>
              <a:avLst/>
              <a:gdLst>
                <a:gd name="connsiteX0" fmla="*/ 221709 w 293695"/>
                <a:gd name="connsiteY0" fmla="*/ 72912 h 187767"/>
                <a:gd name="connsiteX1" fmla="*/ 21091 w 293695"/>
                <a:gd name="connsiteY1" fmla="*/ 72912 h 187767"/>
                <a:gd name="connsiteX2" fmla="*/ 0 w 293695"/>
                <a:gd name="connsiteY2" fmla="*/ 94003 h 187767"/>
                <a:gd name="connsiteX3" fmla="*/ 21091 w 293695"/>
                <a:gd name="connsiteY3" fmla="*/ 115094 h 187767"/>
                <a:gd name="connsiteX4" fmla="*/ 221709 w 293695"/>
                <a:gd name="connsiteY4" fmla="*/ 115094 h 187767"/>
                <a:gd name="connsiteX5" fmla="*/ 184786 w 293695"/>
                <a:gd name="connsiteY5" fmla="*/ 152017 h 187767"/>
                <a:gd name="connsiteX6" fmla="*/ 185290 w 293695"/>
                <a:gd name="connsiteY6" fmla="*/ 181840 h 187767"/>
                <a:gd name="connsiteX7" fmla="*/ 214594 w 293695"/>
                <a:gd name="connsiteY7" fmla="*/ 181854 h 187767"/>
                <a:gd name="connsiteX8" fmla="*/ 287513 w 293695"/>
                <a:gd name="connsiteY8" fmla="*/ 108935 h 187767"/>
                <a:gd name="connsiteX9" fmla="*/ 287523 w 293695"/>
                <a:gd name="connsiteY9" fmla="*/ 79108 h 187767"/>
                <a:gd name="connsiteX10" fmla="*/ 287513 w 293695"/>
                <a:gd name="connsiteY10" fmla="*/ 79098 h 187767"/>
                <a:gd name="connsiteX11" fmla="*/ 214594 w 293695"/>
                <a:gd name="connsiteY11" fmla="*/ 6179 h 187767"/>
                <a:gd name="connsiteX12" fmla="*/ 184758 w 293695"/>
                <a:gd name="connsiteY12" fmla="*/ 6179 h 187767"/>
                <a:gd name="connsiteX13" fmla="*/ 184758 w 293695"/>
                <a:gd name="connsiteY13" fmla="*/ 36016 h 187767"/>
                <a:gd name="connsiteX14" fmla="*/ 221709 w 293695"/>
                <a:gd name="connsiteY14" fmla="*/ 72912 h 18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3695" h="187767">
                  <a:moveTo>
                    <a:pt x="221709" y="72912"/>
                  </a:moveTo>
                  <a:lnTo>
                    <a:pt x="21091" y="72912"/>
                  </a:lnTo>
                  <a:cubicBezTo>
                    <a:pt x="9443" y="72912"/>
                    <a:pt x="0" y="82354"/>
                    <a:pt x="0" y="94003"/>
                  </a:cubicBezTo>
                  <a:cubicBezTo>
                    <a:pt x="0" y="105651"/>
                    <a:pt x="9443" y="115094"/>
                    <a:pt x="21091" y="115094"/>
                  </a:cubicBezTo>
                  <a:lnTo>
                    <a:pt x="221709" y="115094"/>
                  </a:lnTo>
                  <a:lnTo>
                    <a:pt x="184786" y="152017"/>
                  </a:lnTo>
                  <a:cubicBezTo>
                    <a:pt x="176690" y="160392"/>
                    <a:pt x="176915" y="173744"/>
                    <a:pt x="185290" y="181840"/>
                  </a:cubicBezTo>
                  <a:cubicBezTo>
                    <a:pt x="193459" y="189738"/>
                    <a:pt x="206417" y="189744"/>
                    <a:pt x="214594" y="181854"/>
                  </a:cubicBezTo>
                  <a:lnTo>
                    <a:pt x="287513" y="108935"/>
                  </a:lnTo>
                  <a:cubicBezTo>
                    <a:pt x="295753" y="100701"/>
                    <a:pt x="295758" y="87347"/>
                    <a:pt x="287523" y="79108"/>
                  </a:cubicBezTo>
                  <a:cubicBezTo>
                    <a:pt x="287519" y="79104"/>
                    <a:pt x="287517" y="79101"/>
                    <a:pt x="287513" y="79098"/>
                  </a:cubicBezTo>
                  <a:lnTo>
                    <a:pt x="214594" y="6179"/>
                  </a:lnTo>
                  <a:cubicBezTo>
                    <a:pt x="206355" y="-2060"/>
                    <a:pt x="192997" y="-2060"/>
                    <a:pt x="184758" y="6179"/>
                  </a:cubicBezTo>
                  <a:cubicBezTo>
                    <a:pt x="176518" y="14419"/>
                    <a:pt x="176518" y="27777"/>
                    <a:pt x="184758" y="36016"/>
                  </a:cubicBezTo>
                  <a:lnTo>
                    <a:pt x="221709" y="72912"/>
                  </a:lnTo>
                  <a:close/>
                </a:path>
              </a:pathLst>
            </a:custGeom>
            <a:grpFill/>
            <a:ln w="5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89637" y="678354"/>
            <a:ext cx="3371906" cy="6179646"/>
            <a:chOff x="4289637" y="678354"/>
            <a:chExt cx="3371906" cy="6179646"/>
          </a:xfrm>
        </p:grpSpPr>
        <p:cxnSp>
          <p:nvCxnSpPr>
            <p:cNvPr id="37" name="直接连接符 36"/>
            <p:cNvCxnSpPr/>
            <p:nvPr/>
          </p:nvCxnSpPr>
          <p:spPr>
            <a:xfrm rot="18900000" flipH="1">
              <a:off x="4289637" y="678354"/>
              <a:ext cx="3371906" cy="3371908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853746" y="3992473"/>
              <a:ext cx="1" cy="2865527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sql 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" y="1758950"/>
            <a:ext cx="3782060" cy="24364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050" y="-58420"/>
            <a:ext cx="12192000" cy="691642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9050" y="-58420"/>
            <a:ext cx="12211050" cy="691642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32200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632200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337729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337729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7" name="等腰三角形 56"/>
          <p:cNvSpPr/>
          <p:nvPr/>
        </p:nvSpPr>
        <p:spPr>
          <a:xfrm rot="17100000">
            <a:off x="8879936" y="4536863"/>
            <a:ext cx="1844597" cy="1844595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8" name="等腰三角形 57"/>
          <p:cNvSpPr/>
          <p:nvPr/>
        </p:nvSpPr>
        <p:spPr>
          <a:xfrm rot="17100000">
            <a:off x="9629178" y="4448315"/>
            <a:ext cx="1305907" cy="1305905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9" name="等腰三角形 58"/>
          <p:cNvSpPr/>
          <p:nvPr/>
        </p:nvSpPr>
        <p:spPr>
          <a:xfrm rot="17100000">
            <a:off x="1891071" y="686271"/>
            <a:ext cx="445658" cy="445658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29717" y="333375"/>
            <a:ext cx="1328218" cy="1201508"/>
            <a:chOff x="10148885" y="712555"/>
            <a:chExt cx="489881" cy="443148"/>
          </a:xfrm>
        </p:grpSpPr>
        <p:sp>
          <p:nvSpPr>
            <p:cNvPr id="56" name="等腰三角形 55"/>
            <p:cNvSpPr/>
            <p:nvPr/>
          </p:nvSpPr>
          <p:spPr>
            <a:xfrm rot="12600000">
              <a:off x="10154764" y="712555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2600000">
              <a:off x="10148885" y="830631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1" name="等腰三角形 60"/>
          <p:cNvSpPr/>
          <p:nvPr/>
        </p:nvSpPr>
        <p:spPr>
          <a:xfrm rot="17100000">
            <a:off x="1860374" y="582475"/>
            <a:ext cx="455378" cy="455378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2" name="矩形 61"/>
          <p:cNvSpPr/>
          <p:nvPr/>
        </p:nvSpPr>
        <p:spPr>
          <a:xfrm flipV="1">
            <a:off x="10004296" y="1405987"/>
            <a:ext cx="103684" cy="107966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 rot="15300000">
            <a:off x="4437456" y="2530348"/>
            <a:ext cx="2961534" cy="2073498"/>
          </a:xfrm>
          <a:prstGeom prst="triangle">
            <a:avLst/>
          </a:prstGeom>
          <a:solidFill>
            <a:schemeClr val="bg2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88636" y="3215994"/>
            <a:ext cx="2702536" cy="2542100"/>
            <a:chOff x="497709" y="3362234"/>
            <a:chExt cx="2055147" cy="1933145"/>
          </a:xfrm>
        </p:grpSpPr>
        <p:sp>
          <p:nvSpPr>
            <p:cNvPr id="64" name="等腰三角形 63"/>
            <p:cNvSpPr/>
            <p:nvPr/>
          </p:nvSpPr>
          <p:spPr>
            <a:xfrm rot="17100000">
              <a:off x="497708" y="3450783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7100000">
              <a:off x="1246950" y="3362235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2285181" y="1549102"/>
            <a:ext cx="163486" cy="170238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54990" y="1801617"/>
            <a:ext cx="5300980" cy="3029966"/>
            <a:chOff x="3896010" y="295839"/>
            <a:chExt cx="5300980" cy="3029966"/>
          </a:xfrm>
        </p:grpSpPr>
        <p:grpSp>
          <p:nvGrpSpPr>
            <p:cNvPr id="27" name="组合 26"/>
            <p:cNvGrpSpPr/>
            <p:nvPr/>
          </p:nvGrpSpPr>
          <p:grpSpPr>
            <a:xfrm>
              <a:off x="3896010" y="2049704"/>
              <a:ext cx="5300980" cy="1276101"/>
              <a:chOff x="2548762" y="3285699"/>
              <a:chExt cx="5300980" cy="1276101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548762" y="3285699"/>
                <a:ext cx="53009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4400" b="1" dirty="0">
                    <a:solidFill>
                      <a:schemeClr val="bg1"/>
                    </a:solidFill>
                    <a:latin typeface="Inter" panose="02000503000000020004" charset="0"/>
                    <a:ea typeface="Inter" panose="02000503000000020004" charset="0"/>
                    <a:cs typeface="Inter" panose="02000503000000020004" charset="0"/>
                  </a:rPr>
                  <a:t>PYTHON</a:t>
                </a:r>
                <a:endParaRPr lang="en-GB" altLang="zh-CN" sz="4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3446672" y="3916640"/>
                <a:ext cx="353060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en-GB" sz="1200" dirty="0">
                    <a:solidFill>
                      <a:schemeClr val="bg1"/>
                    </a:solidFill>
                    <a:latin typeface="Inter" panose="02000503000000020004" charset="0"/>
                    <a:ea typeface="Inter" panose="02000503000000020004" charset="0"/>
                    <a:cs typeface="Inter" panose="02000503000000020004" charset="0"/>
                  </a:rPr>
                  <a:t>Python was used for cleaning, analyzing, and visualizing the wine dataset to identify key factors affecting quality.</a:t>
                </a:r>
                <a:endParaRPr lang="en-US" altLang="en-GB" sz="12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5745347" y="295839"/>
              <a:ext cx="1754505" cy="1851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8800" b="1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03</a:t>
              </a:r>
              <a:endParaRPr lang="en-US" altLang="zh-CN" sz="88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420943" y="1932738"/>
              <a:ext cx="314655" cy="0"/>
            </a:xfrm>
            <a:prstGeom prst="line">
              <a:avLst/>
            </a:prstGeom>
            <a:ln w="190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>
            <a:off x="-4011" y="3510688"/>
            <a:ext cx="12191998" cy="91571"/>
            <a:chOff x="803275" y="3326763"/>
            <a:chExt cx="10599339" cy="59078"/>
          </a:xfrm>
        </p:grpSpPr>
        <p:cxnSp>
          <p:nvCxnSpPr>
            <p:cNvPr id="93" name="直接连接符 92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1182573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4"/>
          <p:cNvSpPr/>
          <p:nvPr/>
        </p:nvSpPr>
        <p:spPr>
          <a:xfrm>
            <a:off x="0" y="1"/>
            <a:ext cx="12191999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Inter" panose="020005030000000200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8025" y="261598"/>
            <a:ext cx="5181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Python Libraries Used in the Project</a:t>
            </a:r>
            <a:endParaRPr lang="zh-CN" altLang="en-US" sz="3600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011555" y="5184140"/>
            <a:ext cx="2103120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4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Used for importing, cleaning, and transforming the dataset.</a:t>
            </a:r>
            <a:endParaRPr lang="en-US" altLang="en-GB" sz="14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algn="ctr">
              <a:lnSpc>
                <a:spcPct val="130000"/>
              </a:lnSpc>
            </a:pPr>
            <a:endParaRPr lang="en-US" altLang="en-GB" sz="14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481138" y="4784090"/>
            <a:ext cx="1163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Pandas</a:t>
            </a:r>
            <a:r>
              <a:rPr lang="zh-CN" altLang="en-US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lang="zh-CN" altLang="en-US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815465" y="5184140"/>
            <a:ext cx="49593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cs typeface="Inter" panose="02000503000000020004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177964" y="2465734"/>
            <a:ext cx="1926532" cy="1926532"/>
            <a:chOff x="1315094" y="2465734"/>
            <a:chExt cx="1926532" cy="1926532"/>
          </a:xfrm>
        </p:grpSpPr>
        <p:sp>
          <p:nvSpPr>
            <p:cNvPr id="52" name="椭圆 51"/>
            <p:cNvSpPr/>
            <p:nvPr/>
          </p:nvSpPr>
          <p:spPr>
            <a:xfrm>
              <a:off x="1315094" y="2465734"/>
              <a:ext cx="1926532" cy="19265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Inter" panose="02000503000000020004" charset="0"/>
              </a:endParaRPr>
            </a:p>
          </p:txBody>
        </p:sp>
        <p:sp>
          <p:nvSpPr>
            <p:cNvPr id="18" name="Arc 6"/>
            <p:cNvSpPr/>
            <p:nvPr/>
          </p:nvSpPr>
          <p:spPr>
            <a:xfrm>
              <a:off x="1424919" y="2575560"/>
              <a:ext cx="1706882" cy="1706880"/>
            </a:xfrm>
            <a:prstGeom prst="arc">
              <a:avLst>
                <a:gd name="adj1" fmla="val 3799927"/>
                <a:gd name="adj2" fmla="val 0"/>
              </a:avLst>
            </a:prstGeom>
            <a:noFill/>
            <a:ln w="19050"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1593475" y="2967335"/>
              <a:ext cx="136977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01</a:t>
              </a:r>
              <a:endParaRPr lang="en-US" sz="54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814477" y="2465734"/>
            <a:ext cx="1926532" cy="1926532"/>
            <a:chOff x="1315094" y="2465734"/>
            <a:chExt cx="1926532" cy="1926532"/>
          </a:xfrm>
        </p:grpSpPr>
        <p:sp>
          <p:nvSpPr>
            <p:cNvPr id="64" name="椭圆 63"/>
            <p:cNvSpPr/>
            <p:nvPr/>
          </p:nvSpPr>
          <p:spPr>
            <a:xfrm>
              <a:off x="1315094" y="2465734"/>
              <a:ext cx="1926532" cy="19265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Inter" panose="02000503000000020004" charset="0"/>
              </a:endParaRPr>
            </a:p>
          </p:txBody>
        </p:sp>
        <p:sp>
          <p:nvSpPr>
            <p:cNvPr id="65" name="Arc 6"/>
            <p:cNvSpPr/>
            <p:nvPr/>
          </p:nvSpPr>
          <p:spPr>
            <a:xfrm>
              <a:off x="1424919" y="2575560"/>
              <a:ext cx="1706882" cy="1706880"/>
            </a:xfrm>
            <a:prstGeom prst="arc">
              <a:avLst>
                <a:gd name="adj1" fmla="val 3799927"/>
                <a:gd name="adj2" fmla="val 0"/>
              </a:avLst>
            </a:prstGeom>
            <a:noFill/>
            <a:ln w="19050"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66" name="TextBox 7"/>
            <p:cNvSpPr txBox="1"/>
            <p:nvPr/>
          </p:nvSpPr>
          <p:spPr>
            <a:xfrm>
              <a:off x="1593475" y="2967335"/>
              <a:ext cx="136977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02</a:t>
              </a:r>
              <a:endParaRPr lang="en-US" sz="54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450990" y="2465734"/>
            <a:ext cx="1926532" cy="1926532"/>
            <a:chOff x="1315094" y="2465734"/>
            <a:chExt cx="1926532" cy="1926532"/>
          </a:xfrm>
        </p:grpSpPr>
        <p:sp>
          <p:nvSpPr>
            <p:cNvPr id="68" name="椭圆 67"/>
            <p:cNvSpPr/>
            <p:nvPr/>
          </p:nvSpPr>
          <p:spPr>
            <a:xfrm>
              <a:off x="1315094" y="2465734"/>
              <a:ext cx="1926532" cy="19265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Inter" panose="02000503000000020004" charset="0"/>
              </a:endParaRPr>
            </a:p>
          </p:txBody>
        </p:sp>
        <p:sp>
          <p:nvSpPr>
            <p:cNvPr id="69" name="Arc 6"/>
            <p:cNvSpPr/>
            <p:nvPr/>
          </p:nvSpPr>
          <p:spPr>
            <a:xfrm>
              <a:off x="1424919" y="2575560"/>
              <a:ext cx="1706882" cy="1706880"/>
            </a:xfrm>
            <a:prstGeom prst="arc">
              <a:avLst>
                <a:gd name="adj1" fmla="val 3799927"/>
                <a:gd name="adj2" fmla="val 0"/>
              </a:avLst>
            </a:prstGeom>
            <a:noFill/>
            <a:ln w="19050"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70" name="TextBox 7"/>
            <p:cNvSpPr txBox="1"/>
            <p:nvPr/>
          </p:nvSpPr>
          <p:spPr>
            <a:xfrm>
              <a:off x="1593475" y="2967335"/>
              <a:ext cx="136977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03</a:t>
              </a:r>
              <a:endParaRPr lang="en-US" sz="54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9087504" y="2465734"/>
            <a:ext cx="1926532" cy="1926532"/>
            <a:chOff x="1315094" y="2465734"/>
            <a:chExt cx="1926532" cy="1926532"/>
          </a:xfrm>
        </p:grpSpPr>
        <p:sp>
          <p:nvSpPr>
            <p:cNvPr id="72" name="椭圆 71"/>
            <p:cNvSpPr/>
            <p:nvPr/>
          </p:nvSpPr>
          <p:spPr>
            <a:xfrm>
              <a:off x="1315094" y="2465734"/>
              <a:ext cx="1926532" cy="19265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Inter" panose="02000503000000020004" charset="0"/>
              </a:endParaRPr>
            </a:p>
          </p:txBody>
        </p:sp>
        <p:sp>
          <p:nvSpPr>
            <p:cNvPr id="73" name="Arc 6"/>
            <p:cNvSpPr/>
            <p:nvPr/>
          </p:nvSpPr>
          <p:spPr>
            <a:xfrm>
              <a:off x="1424919" y="2575560"/>
              <a:ext cx="1706882" cy="1706880"/>
            </a:xfrm>
            <a:prstGeom prst="arc">
              <a:avLst>
                <a:gd name="adj1" fmla="val 3799927"/>
                <a:gd name="adj2" fmla="val 0"/>
              </a:avLst>
            </a:prstGeom>
            <a:noFill/>
            <a:ln w="19050"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cs typeface="Inter" panose="02000503000000020004" charset="0"/>
              </a:endParaRPr>
            </a:p>
          </p:txBody>
        </p:sp>
        <p:sp>
          <p:nvSpPr>
            <p:cNvPr id="74" name="TextBox 7"/>
            <p:cNvSpPr txBox="1"/>
            <p:nvPr/>
          </p:nvSpPr>
          <p:spPr>
            <a:xfrm>
              <a:off x="1593475" y="2967335"/>
              <a:ext cx="136977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04</a:t>
              </a:r>
              <a:endParaRPr lang="en-US" sz="54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3726180" y="5184140"/>
            <a:ext cx="210312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4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Helped with numerical operations and statistical calculations.</a:t>
            </a:r>
            <a:endParaRPr lang="en-US" altLang="en-GB" sz="14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algn="ctr">
              <a:lnSpc>
                <a:spcPct val="130000"/>
              </a:lnSpc>
            </a:pPr>
            <a:endParaRPr lang="en-US" altLang="en-GB" sz="14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241801" y="4784090"/>
            <a:ext cx="10725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NumPy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4530090" y="5184140"/>
            <a:ext cx="49593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6362700" y="5184140"/>
            <a:ext cx="210312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4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Used to create basic visualizations like histograms and bar plots.</a:t>
            </a:r>
            <a:endParaRPr lang="en-US" altLang="en-GB" sz="14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62103" y="4784090"/>
            <a:ext cx="15036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Matplotlib</a:t>
            </a:r>
            <a:r>
              <a:rPr lang="zh-CN" altLang="en-US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lang="zh-CN" altLang="en-US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7166610" y="5184140"/>
            <a:ext cx="49593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8999220" y="5184140"/>
            <a:ext cx="210312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4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Used for advanced, aesthetic charts like boxplots and heatmaps.</a:t>
            </a:r>
            <a:endParaRPr lang="en-US" altLang="en-GB" sz="14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407526" y="4784090"/>
            <a:ext cx="12858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Seaborn</a:t>
            </a:r>
            <a:r>
              <a:rPr lang="zh-CN" altLang="en-US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lang="zh-CN" altLang="en-US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9803130" y="5184140"/>
            <a:ext cx="49593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620"/>
            <a:ext cx="5867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Python Workflow – Wine Quality Prediction</a:t>
            </a:r>
            <a:endParaRPr lang="en-US" altLang="en-GB" sz="36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98807" y="1592263"/>
          <a:ext cx="10794365" cy="3496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45"/>
                <a:gridCol w="1656950"/>
                <a:gridCol w="6037718"/>
                <a:gridCol w="18122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Introduction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Problem/Action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Conclusion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1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Imported dataset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Loaded CSV using Pandas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Data successfully read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57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2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Inspected structure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Checked nulls, dtypes, and duplicate rows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Identified issues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3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Cleaned data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Removed missing values and duplicates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Clean dataset ready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4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Feature engineering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Created </a:t>
                      </a:r>
                      <a:r>
                        <a:rPr lang="en-US" altLang="zh-CN" sz="1100"/>
                        <a:t>Alcohol_Level</a:t>
                      </a:r>
                      <a:r>
                        <a:rPr lang="en-US" altLang="zh-CN" sz="1100"/>
                        <a:t>, </a:t>
                      </a:r>
                      <a:r>
                        <a:rPr lang="en-US" altLang="zh-CN" sz="1100"/>
                        <a:t>Quality_Category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Enhanced dataset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5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Handled outliers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Used boxplots and IQR filtering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Removed extreme noise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6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Visualization setup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Set up Seaborn and Matplotlib for graphs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Ready for EDA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7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Performed EDA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Plotted histograms, boxplots, heatmaps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Found top quality drivers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8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Correlation analysis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Analyzed alcohol, acidity, sulphates vs quality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Key feature insights found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9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Final review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Dataset saved as </a:t>
                      </a:r>
                      <a:r>
                        <a:rPr lang="en-US" altLang="zh-CN" sz="1100"/>
                        <a:t>wine_cleaned.csv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Ready for SQL/Power BI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803275" y="5389827"/>
            <a:ext cx="10599339" cy="92339"/>
            <a:chOff x="803275" y="5358077"/>
            <a:chExt cx="10599339" cy="92339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803275" y="5358077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8366760" y="5450416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050" y="-58420"/>
            <a:ext cx="12192000" cy="691642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9050" y="-58420"/>
            <a:ext cx="12211050" cy="691642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32200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632200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337729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337729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7" name="等腰三角形 56"/>
          <p:cNvSpPr/>
          <p:nvPr/>
        </p:nvSpPr>
        <p:spPr>
          <a:xfrm rot="17100000">
            <a:off x="8879936" y="4536863"/>
            <a:ext cx="1844597" cy="1844595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8" name="等腰三角形 57"/>
          <p:cNvSpPr/>
          <p:nvPr/>
        </p:nvSpPr>
        <p:spPr>
          <a:xfrm rot="17100000">
            <a:off x="9629178" y="4448315"/>
            <a:ext cx="1305907" cy="1305905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9" name="等腰三角形 58"/>
          <p:cNvSpPr/>
          <p:nvPr/>
        </p:nvSpPr>
        <p:spPr>
          <a:xfrm rot="17100000">
            <a:off x="1891071" y="686271"/>
            <a:ext cx="445658" cy="445658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29717" y="333375"/>
            <a:ext cx="1328218" cy="1201508"/>
            <a:chOff x="10148885" y="712555"/>
            <a:chExt cx="489881" cy="443148"/>
          </a:xfrm>
        </p:grpSpPr>
        <p:sp>
          <p:nvSpPr>
            <p:cNvPr id="56" name="等腰三角形 55"/>
            <p:cNvSpPr/>
            <p:nvPr/>
          </p:nvSpPr>
          <p:spPr>
            <a:xfrm rot="12600000">
              <a:off x="10154764" y="712555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2600000">
              <a:off x="10148885" y="830631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1" name="等腰三角形 60"/>
          <p:cNvSpPr/>
          <p:nvPr/>
        </p:nvSpPr>
        <p:spPr>
          <a:xfrm rot="17100000">
            <a:off x="1860374" y="582475"/>
            <a:ext cx="455378" cy="455378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2" name="矩形 61"/>
          <p:cNvSpPr/>
          <p:nvPr/>
        </p:nvSpPr>
        <p:spPr>
          <a:xfrm flipV="1">
            <a:off x="10004296" y="1405987"/>
            <a:ext cx="103684" cy="107966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 rot="15300000">
            <a:off x="4437456" y="2530348"/>
            <a:ext cx="2961534" cy="2073498"/>
          </a:xfrm>
          <a:prstGeom prst="triangle">
            <a:avLst/>
          </a:prstGeom>
          <a:solidFill>
            <a:schemeClr val="bg2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88636" y="3215994"/>
            <a:ext cx="2702536" cy="2542100"/>
            <a:chOff x="497709" y="3362234"/>
            <a:chExt cx="2055147" cy="1933145"/>
          </a:xfrm>
        </p:grpSpPr>
        <p:sp>
          <p:nvSpPr>
            <p:cNvPr id="64" name="等腰三角形 63"/>
            <p:cNvSpPr/>
            <p:nvPr/>
          </p:nvSpPr>
          <p:spPr>
            <a:xfrm rot="17100000">
              <a:off x="497708" y="3450783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7100000">
              <a:off x="1246950" y="3362235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2285181" y="1549102"/>
            <a:ext cx="163486" cy="170238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445490" y="1801617"/>
            <a:ext cx="5300980" cy="2845181"/>
            <a:chOff x="4086510" y="295839"/>
            <a:chExt cx="5300980" cy="2845181"/>
          </a:xfrm>
        </p:grpSpPr>
        <p:grpSp>
          <p:nvGrpSpPr>
            <p:cNvPr id="27" name="组合 26"/>
            <p:cNvGrpSpPr/>
            <p:nvPr/>
          </p:nvGrpSpPr>
          <p:grpSpPr>
            <a:xfrm>
              <a:off x="4086510" y="2049704"/>
              <a:ext cx="5300980" cy="1091316"/>
              <a:chOff x="2739262" y="3285699"/>
              <a:chExt cx="5300980" cy="1091316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739262" y="3285699"/>
                <a:ext cx="53009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4400" b="1" dirty="0">
                    <a:solidFill>
                      <a:schemeClr val="bg1"/>
                    </a:solidFill>
                    <a:latin typeface="Inter" panose="02000503000000020004" charset="0"/>
                    <a:ea typeface="Inter" panose="02000503000000020004" charset="0"/>
                    <a:cs typeface="Inter" panose="02000503000000020004" charset="0"/>
                  </a:rPr>
                  <a:t>POWER BI</a:t>
                </a:r>
                <a:endParaRPr lang="en-GB" altLang="zh-CN" sz="4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3624472" y="3916640"/>
                <a:ext cx="353060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en-GB" sz="1200" dirty="0">
                    <a:solidFill>
                      <a:schemeClr val="bg1"/>
                    </a:solidFill>
                    <a:latin typeface="Inter" panose="02000503000000020004" charset="0"/>
                    <a:ea typeface="Inter" panose="02000503000000020004" charset="0"/>
                    <a:cs typeface="Inter" panose="02000503000000020004" charset="0"/>
                  </a:rPr>
                  <a:t>Created an interactive dashboard to visualize wine quality insights.</a:t>
                </a:r>
                <a:endParaRPr lang="en-US" altLang="en-GB" sz="12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5745347" y="295839"/>
              <a:ext cx="1784350" cy="1851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8800" b="1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04</a:t>
              </a:r>
              <a:endParaRPr lang="en-US" altLang="zh-CN" sz="88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560643" y="1932738"/>
              <a:ext cx="314655" cy="0"/>
            </a:xfrm>
            <a:prstGeom prst="line">
              <a:avLst/>
            </a:prstGeom>
            <a:ln w="190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598"/>
            <a:ext cx="5181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Power BI in the Project</a:t>
            </a:r>
            <a:endParaRPr lang="en-US" altLang="en-GB" sz="36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592263"/>
            <a:ext cx="4795144" cy="4054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2764" y="2067470"/>
            <a:ext cx="5399136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An interactive dashboard was built to visually analyze the impact of alcohol, acidity, and sulphates on wine quality.</a:t>
            </a: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The visuals made it easy to understand patterns and trends </a:t>
            </a: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92765" y="1667360"/>
            <a:ext cx="2752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Power BI Dashboard</a:t>
            </a:r>
            <a:r>
              <a:rPr lang="zh-CN" altLang="en-US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lang="zh-CN" altLang="en-US"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5" name="Arc 6"/>
          <p:cNvSpPr/>
          <p:nvPr/>
        </p:nvSpPr>
        <p:spPr>
          <a:xfrm>
            <a:off x="6096000" y="3326546"/>
            <a:ext cx="1045794" cy="1045792"/>
          </a:xfrm>
          <a:prstGeom prst="arc">
            <a:avLst>
              <a:gd name="adj1" fmla="val 18805233"/>
              <a:gd name="adj2" fmla="val 18758806"/>
            </a:avLst>
          </a:prstGeom>
          <a:noFill/>
          <a:ln w="1270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32" name="Arc 6"/>
          <p:cNvSpPr/>
          <p:nvPr/>
        </p:nvSpPr>
        <p:spPr>
          <a:xfrm>
            <a:off x="7975600" y="3326546"/>
            <a:ext cx="1045794" cy="1045792"/>
          </a:xfrm>
          <a:prstGeom prst="arc">
            <a:avLst>
              <a:gd name="adj1" fmla="val 18805233"/>
              <a:gd name="adj2" fmla="val 18758806"/>
            </a:avLst>
          </a:prstGeom>
          <a:noFill/>
          <a:ln w="1270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34" name="Arc 6"/>
          <p:cNvSpPr/>
          <p:nvPr/>
        </p:nvSpPr>
        <p:spPr>
          <a:xfrm>
            <a:off x="9855200" y="3326546"/>
            <a:ext cx="1045794" cy="1045792"/>
          </a:xfrm>
          <a:prstGeom prst="arc">
            <a:avLst>
              <a:gd name="adj1" fmla="val 18805233"/>
              <a:gd name="adj2" fmla="val 18758806"/>
            </a:avLst>
          </a:prstGeom>
          <a:noFill/>
          <a:ln w="1270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03894" y="3826582"/>
            <a:ext cx="110871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r>
              <a:rPr lang="en-GB" altLang="en-US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KPI Cards</a:t>
            </a: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088599" y="3765622"/>
            <a:ext cx="819785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2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Visual</a:t>
            </a:r>
            <a:endParaRPr lang="en-US" altLang="en-GB" sz="12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en-GB" sz="12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Analysis</a:t>
            </a:r>
            <a:endParaRPr lang="en-US" altLang="en-GB" sz="12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855169" y="3726252"/>
            <a:ext cx="1042035" cy="610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r>
              <a:rPr lang="en-US" altLang="en-GB" sz="12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Interactive </a:t>
            </a:r>
            <a:endParaRPr lang="en-US" altLang="en-GB" sz="12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en-GB" sz="12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Filters</a:t>
            </a:r>
            <a:endParaRPr lang="en-US" altLang="en-GB" sz="12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2" name="图形 27"/>
          <p:cNvSpPr/>
          <p:nvPr/>
        </p:nvSpPr>
        <p:spPr>
          <a:xfrm>
            <a:off x="6432225" y="3492731"/>
            <a:ext cx="346745" cy="327062"/>
          </a:xfrm>
          <a:custGeom>
            <a:avLst/>
            <a:gdLst>
              <a:gd name="connsiteX0" fmla="*/ 346474 w 346745"/>
              <a:gd name="connsiteY0" fmla="*/ 99468 h 327062"/>
              <a:gd name="connsiteX1" fmla="*/ 316157 w 346745"/>
              <a:gd name="connsiteY1" fmla="*/ 27938 h 327062"/>
              <a:gd name="connsiteX2" fmla="*/ 184064 w 346745"/>
              <a:gd name="connsiteY2" fmla="*/ 27938 h 327062"/>
              <a:gd name="connsiteX3" fmla="*/ 171071 w 346745"/>
              <a:gd name="connsiteY3" fmla="*/ 43111 h 327062"/>
              <a:gd name="connsiteX4" fmla="*/ 164575 w 346745"/>
              <a:gd name="connsiteY4" fmla="*/ 34440 h 327062"/>
              <a:gd name="connsiteX5" fmla="*/ 93115 w 346745"/>
              <a:gd name="connsiteY5" fmla="*/ 4094 h 327062"/>
              <a:gd name="connsiteX6" fmla="*/ 93115 w 346745"/>
              <a:gd name="connsiteY6" fmla="*/ 4094 h 327062"/>
              <a:gd name="connsiteX7" fmla="*/ 25986 w 346745"/>
              <a:gd name="connsiteY7" fmla="*/ 34440 h 327062"/>
              <a:gd name="connsiteX8" fmla="*/ 0 w 346745"/>
              <a:gd name="connsiteY8" fmla="*/ 95132 h 327062"/>
              <a:gd name="connsiteX9" fmla="*/ 45475 w 346745"/>
              <a:gd name="connsiteY9" fmla="*/ 186171 h 327062"/>
              <a:gd name="connsiteX10" fmla="*/ 38978 w 346745"/>
              <a:gd name="connsiteY10" fmla="*/ 194841 h 327062"/>
              <a:gd name="connsiteX11" fmla="*/ 43309 w 346745"/>
              <a:gd name="connsiteY11" fmla="*/ 233857 h 327062"/>
              <a:gd name="connsiteX12" fmla="*/ 60633 w 346745"/>
              <a:gd name="connsiteY12" fmla="*/ 240360 h 327062"/>
              <a:gd name="connsiteX13" fmla="*/ 62798 w 346745"/>
              <a:gd name="connsiteY13" fmla="*/ 240360 h 327062"/>
              <a:gd name="connsiteX14" fmla="*/ 73626 w 346745"/>
              <a:gd name="connsiteY14" fmla="*/ 259868 h 327062"/>
              <a:gd name="connsiteX15" fmla="*/ 90949 w 346745"/>
              <a:gd name="connsiteY15" fmla="*/ 266371 h 327062"/>
              <a:gd name="connsiteX16" fmla="*/ 93115 w 346745"/>
              <a:gd name="connsiteY16" fmla="*/ 266371 h 327062"/>
              <a:gd name="connsiteX17" fmla="*/ 93115 w 346745"/>
              <a:gd name="connsiteY17" fmla="*/ 268538 h 327062"/>
              <a:gd name="connsiteX18" fmla="*/ 103942 w 346745"/>
              <a:gd name="connsiteY18" fmla="*/ 285879 h 327062"/>
              <a:gd name="connsiteX19" fmla="*/ 121266 w 346745"/>
              <a:gd name="connsiteY19" fmla="*/ 292382 h 327062"/>
              <a:gd name="connsiteX20" fmla="*/ 123431 w 346745"/>
              <a:gd name="connsiteY20" fmla="*/ 292382 h 327062"/>
              <a:gd name="connsiteX21" fmla="*/ 125597 w 346745"/>
              <a:gd name="connsiteY21" fmla="*/ 292382 h 327062"/>
              <a:gd name="connsiteX22" fmla="*/ 136424 w 346745"/>
              <a:gd name="connsiteY22" fmla="*/ 309722 h 327062"/>
              <a:gd name="connsiteX23" fmla="*/ 153748 w 346745"/>
              <a:gd name="connsiteY23" fmla="*/ 316225 h 327062"/>
              <a:gd name="connsiteX24" fmla="*/ 168906 w 346745"/>
              <a:gd name="connsiteY24" fmla="*/ 311890 h 327062"/>
              <a:gd name="connsiteX25" fmla="*/ 173237 w 346745"/>
              <a:gd name="connsiteY25" fmla="*/ 318393 h 327062"/>
              <a:gd name="connsiteX26" fmla="*/ 192726 w 346745"/>
              <a:gd name="connsiteY26" fmla="*/ 327063 h 327062"/>
              <a:gd name="connsiteX27" fmla="*/ 192726 w 346745"/>
              <a:gd name="connsiteY27" fmla="*/ 327063 h 327062"/>
              <a:gd name="connsiteX28" fmla="*/ 212215 w 346745"/>
              <a:gd name="connsiteY28" fmla="*/ 318393 h 327062"/>
              <a:gd name="connsiteX29" fmla="*/ 220877 w 346745"/>
              <a:gd name="connsiteY29" fmla="*/ 298885 h 327062"/>
              <a:gd name="connsiteX30" fmla="*/ 220877 w 346745"/>
              <a:gd name="connsiteY30" fmla="*/ 296717 h 327062"/>
              <a:gd name="connsiteX31" fmla="*/ 223042 w 346745"/>
              <a:gd name="connsiteY31" fmla="*/ 296717 h 327062"/>
              <a:gd name="connsiteX32" fmla="*/ 223042 w 346745"/>
              <a:gd name="connsiteY32" fmla="*/ 296717 h 327062"/>
              <a:gd name="connsiteX33" fmla="*/ 242532 w 346745"/>
              <a:gd name="connsiteY33" fmla="*/ 288047 h 327062"/>
              <a:gd name="connsiteX34" fmla="*/ 251193 w 346745"/>
              <a:gd name="connsiteY34" fmla="*/ 268538 h 327062"/>
              <a:gd name="connsiteX35" fmla="*/ 251193 w 346745"/>
              <a:gd name="connsiteY35" fmla="*/ 266371 h 327062"/>
              <a:gd name="connsiteX36" fmla="*/ 251193 w 346745"/>
              <a:gd name="connsiteY36" fmla="*/ 266371 h 327062"/>
              <a:gd name="connsiteX37" fmla="*/ 251193 w 346745"/>
              <a:gd name="connsiteY37" fmla="*/ 266371 h 327062"/>
              <a:gd name="connsiteX38" fmla="*/ 270683 w 346745"/>
              <a:gd name="connsiteY38" fmla="*/ 257701 h 327062"/>
              <a:gd name="connsiteX39" fmla="*/ 279344 w 346745"/>
              <a:gd name="connsiteY39" fmla="*/ 238192 h 327062"/>
              <a:gd name="connsiteX40" fmla="*/ 279344 w 346745"/>
              <a:gd name="connsiteY40" fmla="*/ 236025 h 327062"/>
              <a:gd name="connsiteX41" fmla="*/ 281510 w 346745"/>
              <a:gd name="connsiteY41" fmla="*/ 236025 h 327062"/>
              <a:gd name="connsiteX42" fmla="*/ 300999 w 346745"/>
              <a:gd name="connsiteY42" fmla="*/ 227355 h 327062"/>
              <a:gd name="connsiteX43" fmla="*/ 309661 w 346745"/>
              <a:gd name="connsiteY43" fmla="*/ 207846 h 327062"/>
              <a:gd name="connsiteX44" fmla="*/ 300999 w 346745"/>
              <a:gd name="connsiteY44" fmla="*/ 186171 h 327062"/>
              <a:gd name="connsiteX45" fmla="*/ 296668 w 346745"/>
              <a:gd name="connsiteY45" fmla="*/ 181835 h 327062"/>
              <a:gd name="connsiteX46" fmla="*/ 346474 w 346745"/>
              <a:gd name="connsiteY46" fmla="*/ 99468 h 327062"/>
              <a:gd name="connsiteX47" fmla="*/ 194891 w 346745"/>
              <a:gd name="connsiteY47" fmla="*/ 38776 h 327062"/>
              <a:gd name="connsiteX48" fmla="*/ 305330 w 346745"/>
              <a:gd name="connsiteY48" fmla="*/ 38776 h 327062"/>
              <a:gd name="connsiteX49" fmla="*/ 331315 w 346745"/>
              <a:gd name="connsiteY49" fmla="*/ 99468 h 327062"/>
              <a:gd name="connsiteX50" fmla="*/ 294503 w 346745"/>
              <a:gd name="connsiteY50" fmla="*/ 170998 h 327062"/>
              <a:gd name="connsiteX51" fmla="*/ 223042 w 346745"/>
              <a:gd name="connsiteY51" fmla="*/ 97300 h 327062"/>
              <a:gd name="connsiteX52" fmla="*/ 218712 w 346745"/>
              <a:gd name="connsiteY52" fmla="*/ 103803 h 327062"/>
              <a:gd name="connsiteX53" fmla="*/ 142920 w 346745"/>
              <a:gd name="connsiteY53" fmla="*/ 142819 h 327062"/>
              <a:gd name="connsiteX54" fmla="*/ 142920 w 346745"/>
              <a:gd name="connsiteY54" fmla="*/ 142819 h 327062"/>
              <a:gd name="connsiteX55" fmla="*/ 108273 w 346745"/>
              <a:gd name="connsiteY55" fmla="*/ 127646 h 327062"/>
              <a:gd name="connsiteX56" fmla="*/ 194891 w 346745"/>
              <a:gd name="connsiteY56" fmla="*/ 38776 h 327062"/>
              <a:gd name="connsiteX57" fmla="*/ 54137 w 346745"/>
              <a:gd name="connsiteY57" fmla="*/ 220852 h 327062"/>
              <a:gd name="connsiteX58" fmla="*/ 51971 w 346745"/>
              <a:gd name="connsiteY58" fmla="*/ 203511 h 327062"/>
              <a:gd name="connsiteX59" fmla="*/ 82287 w 346745"/>
              <a:gd name="connsiteY59" fmla="*/ 164495 h 327062"/>
              <a:gd name="connsiteX60" fmla="*/ 90949 w 346745"/>
              <a:gd name="connsiteY60" fmla="*/ 160160 h 327062"/>
              <a:gd name="connsiteX61" fmla="*/ 99611 w 346745"/>
              <a:gd name="connsiteY61" fmla="*/ 162327 h 327062"/>
              <a:gd name="connsiteX62" fmla="*/ 103942 w 346745"/>
              <a:gd name="connsiteY62" fmla="*/ 170998 h 327062"/>
              <a:gd name="connsiteX63" fmla="*/ 101777 w 346745"/>
              <a:gd name="connsiteY63" fmla="*/ 177500 h 327062"/>
              <a:gd name="connsiteX64" fmla="*/ 97446 w 346745"/>
              <a:gd name="connsiteY64" fmla="*/ 181835 h 327062"/>
              <a:gd name="connsiteX65" fmla="*/ 64964 w 346745"/>
              <a:gd name="connsiteY65" fmla="*/ 220852 h 327062"/>
              <a:gd name="connsiteX66" fmla="*/ 64964 w 346745"/>
              <a:gd name="connsiteY66" fmla="*/ 220852 h 327062"/>
              <a:gd name="connsiteX67" fmla="*/ 54137 w 346745"/>
              <a:gd name="connsiteY67" fmla="*/ 220852 h 327062"/>
              <a:gd name="connsiteX68" fmla="*/ 82287 w 346745"/>
              <a:gd name="connsiteY68" fmla="*/ 246863 h 327062"/>
              <a:gd name="connsiteX69" fmla="*/ 80122 w 346745"/>
              <a:gd name="connsiteY69" fmla="*/ 231690 h 327062"/>
              <a:gd name="connsiteX70" fmla="*/ 82287 w 346745"/>
              <a:gd name="connsiteY70" fmla="*/ 229522 h 327062"/>
              <a:gd name="connsiteX71" fmla="*/ 114769 w 346745"/>
              <a:gd name="connsiteY71" fmla="*/ 190506 h 327062"/>
              <a:gd name="connsiteX72" fmla="*/ 114769 w 346745"/>
              <a:gd name="connsiteY72" fmla="*/ 188338 h 327062"/>
              <a:gd name="connsiteX73" fmla="*/ 119100 w 346745"/>
              <a:gd name="connsiteY73" fmla="*/ 186171 h 327062"/>
              <a:gd name="connsiteX74" fmla="*/ 127762 w 346745"/>
              <a:gd name="connsiteY74" fmla="*/ 188338 h 327062"/>
              <a:gd name="connsiteX75" fmla="*/ 132093 w 346745"/>
              <a:gd name="connsiteY75" fmla="*/ 197008 h 327062"/>
              <a:gd name="connsiteX76" fmla="*/ 129928 w 346745"/>
              <a:gd name="connsiteY76" fmla="*/ 205679 h 327062"/>
              <a:gd name="connsiteX77" fmla="*/ 127762 w 346745"/>
              <a:gd name="connsiteY77" fmla="*/ 207846 h 327062"/>
              <a:gd name="connsiteX78" fmla="*/ 95280 w 346745"/>
              <a:gd name="connsiteY78" fmla="*/ 246863 h 327062"/>
              <a:gd name="connsiteX79" fmla="*/ 95280 w 346745"/>
              <a:gd name="connsiteY79" fmla="*/ 246863 h 327062"/>
              <a:gd name="connsiteX80" fmla="*/ 88784 w 346745"/>
              <a:gd name="connsiteY80" fmla="*/ 249030 h 327062"/>
              <a:gd name="connsiteX81" fmla="*/ 82287 w 346745"/>
              <a:gd name="connsiteY81" fmla="*/ 246863 h 327062"/>
              <a:gd name="connsiteX82" fmla="*/ 119100 w 346745"/>
              <a:gd name="connsiteY82" fmla="*/ 277209 h 327062"/>
              <a:gd name="connsiteX83" fmla="*/ 110438 w 346745"/>
              <a:gd name="connsiteY83" fmla="*/ 275041 h 327062"/>
              <a:gd name="connsiteX84" fmla="*/ 106108 w 346745"/>
              <a:gd name="connsiteY84" fmla="*/ 266371 h 327062"/>
              <a:gd name="connsiteX85" fmla="*/ 108273 w 346745"/>
              <a:gd name="connsiteY85" fmla="*/ 257701 h 327062"/>
              <a:gd name="connsiteX86" fmla="*/ 110438 w 346745"/>
              <a:gd name="connsiteY86" fmla="*/ 255533 h 327062"/>
              <a:gd name="connsiteX87" fmla="*/ 142920 w 346745"/>
              <a:gd name="connsiteY87" fmla="*/ 216517 h 327062"/>
              <a:gd name="connsiteX88" fmla="*/ 142920 w 346745"/>
              <a:gd name="connsiteY88" fmla="*/ 216517 h 327062"/>
              <a:gd name="connsiteX89" fmla="*/ 149417 w 346745"/>
              <a:gd name="connsiteY89" fmla="*/ 214349 h 327062"/>
              <a:gd name="connsiteX90" fmla="*/ 151582 w 346745"/>
              <a:gd name="connsiteY90" fmla="*/ 214349 h 327062"/>
              <a:gd name="connsiteX91" fmla="*/ 160244 w 346745"/>
              <a:gd name="connsiteY91" fmla="*/ 216517 h 327062"/>
              <a:gd name="connsiteX92" fmla="*/ 162410 w 346745"/>
              <a:gd name="connsiteY92" fmla="*/ 231690 h 327062"/>
              <a:gd name="connsiteX93" fmla="*/ 162410 w 346745"/>
              <a:gd name="connsiteY93" fmla="*/ 231690 h 327062"/>
              <a:gd name="connsiteX94" fmla="*/ 129928 w 346745"/>
              <a:gd name="connsiteY94" fmla="*/ 270706 h 327062"/>
              <a:gd name="connsiteX95" fmla="*/ 127762 w 346745"/>
              <a:gd name="connsiteY95" fmla="*/ 272874 h 327062"/>
              <a:gd name="connsiteX96" fmla="*/ 119100 w 346745"/>
              <a:gd name="connsiteY96" fmla="*/ 277209 h 327062"/>
              <a:gd name="connsiteX97" fmla="*/ 140755 w 346745"/>
              <a:gd name="connsiteY97" fmla="*/ 296717 h 327062"/>
              <a:gd name="connsiteX98" fmla="*/ 136424 w 346745"/>
              <a:gd name="connsiteY98" fmla="*/ 288047 h 327062"/>
              <a:gd name="connsiteX99" fmla="*/ 138589 w 346745"/>
              <a:gd name="connsiteY99" fmla="*/ 281544 h 327062"/>
              <a:gd name="connsiteX100" fmla="*/ 138589 w 346745"/>
              <a:gd name="connsiteY100" fmla="*/ 281544 h 327062"/>
              <a:gd name="connsiteX101" fmla="*/ 171071 w 346745"/>
              <a:gd name="connsiteY101" fmla="*/ 242528 h 327062"/>
              <a:gd name="connsiteX102" fmla="*/ 173237 w 346745"/>
              <a:gd name="connsiteY102" fmla="*/ 240360 h 327062"/>
              <a:gd name="connsiteX103" fmla="*/ 181899 w 346745"/>
              <a:gd name="connsiteY103" fmla="*/ 236025 h 327062"/>
              <a:gd name="connsiteX104" fmla="*/ 190561 w 346745"/>
              <a:gd name="connsiteY104" fmla="*/ 238192 h 327062"/>
              <a:gd name="connsiteX105" fmla="*/ 194891 w 346745"/>
              <a:gd name="connsiteY105" fmla="*/ 246863 h 327062"/>
              <a:gd name="connsiteX106" fmla="*/ 192726 w 346745"/>
              <a:gd name="connsiteY106" fmla="*/ 255533 h 327062"/>
              <a:gd name="connsiteX107" fmla="*/ 158079 w 346745"/>
              <a:gd name="connsiteY107" fmla="*/ 294549 h 327062"/>
              <a:gd name="connsiteX108" fmla="*/ 140755 w 346745"/>
              <a:gd name="connsiteY108" fmla="*/ 296717 h 327062"/>
              <a:gd name="connsiteX109" fmla="*/ 205719 w 346745"/>
              <a:gd name="connsiteY109" fmla="*/ 309722 h 327062"/>
              <a:gd name="connsiteX110" fmla="*/ 194891 w 346745"/>
              <a:gd name="connsiteY110" fmla="*/ 314058 h 327062"/>
              <a:gd name="connsiteX111" fmla="*/ 184064 w 346745"/>
              <a:gd name="connsiteY111" fmla="*/ 309722 h 327062"/>
              <a:gd name="connsiteX112" fmla="*/ 175402 w 346745"/>
              <a:gd name="connsiteY112" fmla="*/ 298885 h 327062"/>
              <a:gd name="connsiteX113" fmla="*/ 192726 w 346745"/>
              <a:gd name="connsiteY113" fmla="*/ 277209 h 327062"/>
              <a:gd name="connsiteX114" fmla="*/ 205719 w 346745"/>
              <a:gd name="connsiteY114" fmla="*/ 290214 h 327062"/>
              <a:gd name="connsiteX115" fmla="*/ 210050 w 346745"/>
              <a:gd name="connsiteY115" fmla="*/ 301052 h 327062"/>
              <a:gd name="connsiteX116" fmla="*/ 205719 w 346745"/>
              <a:gd name="connsiteY116" fmla="*/ 309722 h 327062"/>
              <a:gd name="connsiteX117" fmla="*/ 296668 w 346745"/>
              <a:gd name="connsiteY117" fmla="*/ 216517 h 327062"/>
              <a:gd name="connsiteX118" fmla="*/ 279344 w 346745"/>
              <a:gd name="connsiteY118" fmla="*/ 218684 h 327062"/>
              <a:gd name="connsiteX119" fmla="*/ 277179 w 346745"/>
              <a:gd name="connsiteY119" fmla="*/ 216517 h 327062"/>
              <a:gd name="connsiteX120" fmla="*/ 229539 w 346745"/>
              <a:gd name="connsiteY120" fmla="*/ 164495 h 327062"/>
              <a:gd name="connsiteX121" fmla="*/ 225208 w 346745"/>
              <a:gd name="connsiteY121" fmla="*/ 162327 h 327062"/>
              <a:gd name="connsiteX122" fmla="*/ 216546 w 346745"/>
              <a:gd name="connsiteY122" fmla="*/ 164495 h 327062"/>
              <a:gd name="connsiteX123" fmla="*/ 216546 w 346745"/>
              <a:gd name="connsiteY123" fmla="*/ 175333 h 327062"/>
              <a:gd name="connsiteX124" fmla="*/ 266352 w 346745"/>
              <a:gd name="connsiteY124" fmla="*/ 227355 h 327062"/>
              <a:gd name="connsiteX125" fmla="*/ 268517 w 346745"/>
              <a:gd name="connsiteY125" fmla="*/ 229522 h 327062"/>
              <a:gd name="connsiteX126" fmla="*/ 266352 w 346745"/>
              <a:gd name="connsiteY126" fmla="*/ 246863 h 327062"/>
              <a:gd name="connsiteX127" fmla="*/ 246862 w 346745"/>
              <a:gd name="connsiteY127" fmla="*/ 246863 h 327062"/>
              <a:gd name="connsiteX128" fmla="*/ 246862 w 346745"/>
              <a:gd name="connsiteY128" fmla="*/ 246863 h 327062"/>
              <a:gd name="connsiteX129" fmla="*/ 199222 w 346745"/>
              <a:gd name="connsiteY129" fmla="*/ 194841 h 327062"/>
              <a:gd name="connsiteX130" fmla="*/ 197057 w 346745"/>
              <a:gd name="connsiteY130" fmla="*/ 192673 h 327062"/>
              <a:gd name="connsiteX131" fmla="*/ 188395 w 346745"/>
              <a:gd name="connsiteY131" fmla="*/ 192673 h 327062"/>
              <a:gd name="connsiteX132" fmla="*/ 188395 w 346745"/>
              <a:gd name="connsiteY132" fmla="*/ 203511 h 327062"/>
              <a:gd name="connsiteX133" fmla="*/ 238201 w 346745"/>
              <a:gd name="connsiteY133" fmla="*/ 255533 h 327062"/>
              <a:gd name="connsiteX134" fmla="*/ 240366 w 346745"/>
              <a:gd name="connsiteY134" fmla="*/ 257701 h 327062"/>
              <a:gd name="connsiteX135" fmla="*/ 244697 w 346745"/>
              <a:gd name="connsiteY135" fmla="*/ 268538 h 327062"/>
              <a:gd name="connsiteX136" fmla="*/ 240366 w 346745"/>
              <a:gd name="connsiteY136" fmla="*/ 279376 h 327062"/>
              <a:gd name="connsiteX137" fmla="*/ 229539 w 346745"/>
              <a:gd name="connsiteY137" fmla="*/ 283711 h 327062"/>
              <a:gd name="connsiteX138" fmla="*/ 218712 w 346745"/>
              <a:gd name="connsiteY138" fmla="*/ 279376 h 327062"/>
              <a:gd name="connsiteX139" fmla="*/ 205719 w 346745"/>
              <a:gd name="connsiteY139" fmla="*/ 266371 h 327062"/>
              <a:gd name="connsiteX140" fmla="*/ 210050 w 346745"/>
              <a:gd name="connsiteY140" fmla="*/ 249030 h 327062"/>
              <a:gd name="connsiteX141" fmla="*/ 199222 w 346745"/>
              <a:gd name="connsiteY141" fmla="*/ 231690 h 327062"/>
              <a:gd name="connsiteX142" fmla="*/ 177568 w 346745"/>
              <a:gd name="connsiteY142" fmla="*/ 225187 h 327062"/>
              <a:gd name="connsiteX143" fmla="*/ 166740 w 346745"/>
              <a:gd name="connsiteY143" fmla="*/ 207846 h 327062"/>
              <a:gd name="connsiteX144" fmla="*/ 147251 w 346745"/>
              <a:gd name="connsiteY144" fmla="*/ 199176 h 327062"/>
              <a:gd name="connsiteX145" fmla="*/ 147251 w 346745"/>
              <a:gd name="connsiteY145" fmla="*/ 197008 h 327062"/>
              <a:gd name="connsiteX146" fmla="*/ 136424 w 346745"/>
              <a:gd name="connsiteY146" fmla="*/ 179668 h 327062"/>
              <a:gd name="connsiteX147" fmla="*/ 119100 w 346745"/>
              <a:gd name="connsiteY147" fmla="*/ 170998 h 327062"/>
              <a:gd name="connsiteX148" fmla="*/ 119100 w 346745"/>
              <a:gd name="connsiteY148" fmla="*/ 168830 h 327062"/>
              <a:gd name="connsiteX149" fmla="*/ 108273 w 346745"/>
              <a:gd name="connsiteY149" fmla="*/ 151489 h 327062"/>
              <a:gd name="connsiteX150" fmla="*/ 88784 w 346745"/>
              <a:gd name="connsiteY150" fmla="*/ 144987 h 327062"/>
              <a:gd name="connsiteX151" fmla="*/ 71460 w 346745"/>
              <a:gd name="connsiteY151" fmla="*/ 155825 h 327062"/>
              <a:gd name="connsiteX152" fmla="*/ 54137 w 346745"/>
              <a:gd name="connsiteY152" fmla="*/ 175333 h 327062"/>
              <a:gd name="connsiteX153" fmla="*/ 15158 w 346745"/>
              <a:gd name="connsiteY153" fmla="*/ 95132 h 327062"/>
              <a:gd name="connsiteX154" fmla="*/ 36813 w 346745"/>
              <a:gd name="connsiteY154" fmla="*/ 45278 h 327062"/>
              <a:gd name="connsiteX155" fmla="*/ 93115 w 346745"/>
              <a:gd name="connsiteY155" fmla="*/ 19267 h 327062"/>
              <a:gd name="connsiteX156" fmla="*/ 151582 w 346745"/>
              <a:gd name="connsiteY156" fmla="*/ 45278 h 327062"/>
              <a:gd name="connsiteX157" fmla="*/ 158079 w 346745"/>
              <a:gd name="connsiteY157" fmla="*/ 53949 h 327062"/>
              <a:gd name="connsiteX158" fmla="*/ 86618 w 346745"/>
              <a:gd name="connsiteY158" fmla="*/ 127646 h 327062"/>
              <a:gd name="connsiteX159" fmla="*/ 90949 w 346745"/>
              <a:gd name="connsiteY159" fmla="*/ 131981 h 327062"/>
              <a:gd name="connsiteX160" fmla="*/ 142920 w 346745"/>
              <a:gd name="connsiteY160" fmla="*/ 157992 h 327062"/>
              <a:gd name="connsiteX161" fmla="*/ 142920 w 346745"/>
              <a:gd name="connsiteY161" fmla="*/ 157992 h 327062"/>
              <a:gd name="connsiteX162" fmla="*/ 223042 w 346745"/>
              <a:gd name="connsiteY162" fmla="*/ 116808 h 327062"/>
              <a:gd name="connsiteX163" fmla="*/ 246862 w 346745"/>
              <a:gd name="connsiteY163" fmla="*/ 142819 h 327062"/>
              <a:gd name="connsiteX164" fmla="*/ 249028 w 346745"/>
              <a:gd name="connsiteY164" fmla="*/ 144987 h 327062"/>
              <a:gd name="connsiteX165" fmla="*/ 298834 w 346745"/>
              <a:gd name="connsiteY165" fmla="*/ 197008 h 327062"/>
              <a:gd name="connsiteX166" fmla="*/ 303164 w 346745"/>
              <a:gd name="connsiteY166" fmla="*/ 207846 h 327062"/>
              <a:gd name="connsiteX167" fmla="*/ 296668 w 346745"/>
              <a:gd name="connsiteY167" fmla="*/ 216517 h 32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46745" h="327062">
                <a:moveTo>
                  <a:pt x="346474" y="99468"/>
                </a:moveTo>
                <a:cubicBezTo>
                  <a:pt x="348639" y="73457"/>
                  <a:pt x="337812" y="49613"/>
                  <a:pt x="316157" y="27938"/>
                </a:cubicBezTo>
                <a:cubicBezTo>
                  <a:pt x="253359" y="-34922"/>
                  <a:pt x="186230" y="27938"/>
                  <a:pt x="184064" y="27938"/>
                </a:cubicBezTo>
                <a:lnTo>
                  <a:pt x="171071" y="43111"/>
                </a:lnTo>
                <a:lnTo>
                  <a:pt x="164575" y="34440"/>
                </a:lnTo>
                <a:cubicBezTo>
                  <a:pt x="162410" y="34440"/>
                  <a:pt x="134259" y="4094"/>
                  <a:pt x="93115" y="4094"/>
                </a:cubicBezTo>
                <a:cubicBezTo>
                  <a:pt x="93115" y="4094"/>
                  <a:pt x="93115" y="4094"/>
                  <a:pt x="93115" y="4094"/>
                </a:cubicBezTo>
                <a:cubicBezTo>
                  <a:pt x="69295" y="4094"/>
                  <a:pt x="47640" y="14932"/>
                  <a:pt x="25986" y="34440"/>
                </a:cubicBezTo>
                <a:cubicBezTo>
                  <a:pt x="8662" y="51781"/>
                  <a:pt x="0" y="73457"/>
                  <a:pt x="0" y="95132"/>
                </a:cubicBezTo>
                <a:cubicBezTo>
                  <a:pt x="0" y="138484"/>
                  <a:pt x="34647" y="175333"/>
                  <a:pt x="45475" y="186171"/>
                </a:cubicBezTo>
                <a:lnTo>
                  <a:pt x="38978" y="194841"/>
                </a:lnTo>
                <a:cubicBezTo>
                  <a:pt x="30316" y="205679"/>
                  <a:pt x="32482" y="223019"/>
                  <a:pt x="43309" y="233857"/>
                </a:cubicBezTo>
                <a:cubicBezTo>
                  <a:pt x="47640" y="238192"/>
                  <a:pt x="54137" y="240360"/>
                  <a:pt x="60633" y="240360"/>
                </a:cubicBezTo>
                <a:cubicBezTo>
                  <a:pt x="60633" y="240360"/>
                  <a:pt x="62798" y="240360"/>
                  <a:pt x="62798" y="240360"/>
                </a:cubicBezTo>
                <a:cubicBezTo>
                  <a:pt x="62798" y="249030"/>
                  <a:pt x="67129" y="255533"/>
                  <a:pt x="73626" y="259868"/>
                </a:cubicBezTo>
                <a:cubicBezTo>
                  <a:pt x="77957" y="264203"/>
                  <a:pt x="84453" y="266371"/>
                  <a:pt x="90949" y="266371"/>
                </a:cubicBezTo>
                <a:cubicBezTo>
                  <a:pt x="90949" y="266371"/>
                  <a:pt x="93115" y="266371"/>
                  <a:pt x="93115" y="266371"/>
                </a:cubicBezTo>
                <a:cubicBezTo>
                  <a:pt x="93115" y="266371"/>
                  <a:pt x="93115" y="268538"/>
                  <a:pt x="93115" y="268538"/>
                </a:cubicBezTo>
                <a:cubicBezTo>
                  <a:pt x="93115" y="275041"/>
                  <a:pt x="97446" y="281544"/>
                  <a:pt x="103942" y="285879"/>
                </a:cubicBezTo>
                <a:cubicBezTo>
                  <a:pt x="108273" y="290214"/>
                  <a:pt x="114769" y="292382"/>
                  <a:pt x="121266" y="292382"/>
                </a:cubicBezTo>
                <a:cubicBezTo>
                  <a:pt x="121266" y="292382"/>
                  <a:pt x="123431" y="292382"/>
                  <a:pt x="123431" y="292382"/>
                </a:cubicBezTo>
                <a:cubicBezTo>
                  <a:pt x="123431" y="292382"/>
                  <a:pt x="123431" y="292382"/>
                  <a:pt x="125597" y="292382"/>
                </a:cubicBezTo>
                <a:cubicBezTo>
                  <a:pt x="125597" y="298885"/>
                  <a:pt x="129928" y="305387"/>
                  <a:pt x="136424" y="309722"/>
                </a:cubicBezTo>
                <a:cubicBezTo>
                  <a:pt x="140755" y="314058"/>
                  <a:pt x="147251" y="316225"/>
                  <a:pt x="153748" y="316225"/>
                </a:cubicBezTo>
                <a:cubicBezTo>
                  <a:pt x="160244" y="316225"/>
                  <a:pt x="164575" y="314058"/>
                  <a:pt x="168906" y="311890"/>
                </a:cubicBezTo>
                <a:lnTo>
                  <a:pt x="173237" y="318393"/>
                </a:lnTo>
                <a:cubicBezTo>
                  <a:pt x="177568" y="324895"/>
                  <a:pt x="186230" y="327063"/>
                  <a:pt x="192726" y="327063"/>
                </a:cubicBezTo>
                <a:cubicBezTo>
                  <a:pt x="192726" y="327063"/>
                  <a:pt x="192726" y="327063"/>
                  <a:pt x="192726" y="327063"/>
                </a:cubicBezTo>
                <a:cubicBezTo>
                  <a:pt x="199222" y="327063"/>
                  <a:pt x="207884" y="324895"/>
                  <a:pt x="212215" y="318393"/>
                </a:cubicBezTo>
                <a:cubicBezTo>
                  <a:pt x="218712" y="314058"/>
                  <a:pt x="220877" y="305387"/>
                  <a:pt x="220877" y="298885"/>
                </a:cubicBezTo>
                <a:cubicBezTo>
                  <a:pt x="220877" y="298885"/>
                  <a:pt x="220877" y="296717"/>
                  <a:pt x="220877" y="296717"/>
                </a:cubicBezTo>
                <a:cubicBezTo>
                  <a:pt x="220877" y="296717"/>
                  <a:pt x="220877" y="296717"/>
                  <a:pt x="223042" y="296717"/>
                </a:cubicBezTo>
                <a:cubicBezTo>
                  <a:pt x="223042" y="296717"/>
                  <a:pt x="223042" y="296717"/>
                  <a:pt x="223042" y="296717"/>
                </a:cubicBezTo>
                <a:cubicBezTo>
                  <a:pt x="229539" y="296717"/>
                  <a:pt x="238201" y="294549"/>
                  <a:pt x="242532" y="288047"/>
                </a:cubicBezTo>
                <a:cubicBezTo>
                  <a:pt x="249028" y="283711"/>
                  <a:pt x="251193" y="275041"/>
                  <a:pt x="251193" y="268538"/>
                </a:cubicBezTo>
                <a:cubicBezTo>
                  <a:pt x="251193" y="268538"/>
                  <a:pt x="251193" y="266371"/>
                  <a:pt x="251193" y="266371"/>
                </a:cubicBezTo>
                <a:cubicBezTo>
                  <a:pt x="251193" y="266371"/>
                  <a:pt x="251193" y="266371"/>
                  <a:pt x="251193" y="266371"/>
                </a:cubicBezTo>
                <a:cubicBezTo>
                  <a:pt x="251193" y="266371"/>
                  <a:pt x="251193" y="266371"/>
                  <a:pt x="251193" y="266371"/>
                </a:cubicBezTo>
                <a:cubicBezTo>
                  <a:pt x="257690" y="266371"/>
                  <a:pt x="266352" y="264203"/>
                  <a:pt x="270683" y="257701"/>
                </a:cubicBezTo>
                <a:cubicBezTo>
                  <a:pt x="277179" y="253365"/>
                  <a:pt x="279344" y="244695"/>
                  <a:pt x="279344" y="238192"/>
                </a:cubicBezTo>
                <a:cubicBezTo>
                  <a:pt x="279344" y="238192"/>
                  <a:pt x="279344" y="236025"/>
                  <a:pt x="279344" y="236025"/>
                </a:cubicBezTo>
                <a:cubicBezTo>
                  <a:pt x="279344" y="236025"/>
                  <a:pt x="279344" y="236025"/>
                  <a:pt x="281510" y="236025"/>
                </a:cubicBezTo>
                <a:cubicBezTo>
                  <a:pt x="288006" y="236025"/>
                  <a:pt x="296668" y="233857"/>
                  <a:pt x="300999" y="227355"/>
                </a:cubicBezTo>
                <a:cubicBezTo>
                  <a:pt x="307495" y="223019"/>
                  <a:pt x="309661" y="214349"/>
                  <a:pt x="309661" y="207846"/>
                </a:cubicBezTo>
                <a:cubicBezTo>
                  <a:pt x="309661" y="199176"/>
                  <a:pt x="307495" y="192673"/>
                  <a:pt x="300999" y="186171"/>
                </a:cubicBezTo>
                <a:lnTo>
                  <a:pt x="296668" y="181835"/>
                </a:lnTo>
                <a:cubicBezTo>
                  <a:pt x="320488" y="166662"/>
                  <a:pt x="344308" y="136316"/>
                  <a:pt x="346474" y="99468"/>
                </a:cubicBezTo>
                <a:close/>
                <a:moveTo>
                  <a:pt x="194891" y="38776"/>
                </a:moveTo>
                <a:cubicBezTo>
                  <a:pt x="197057" y="36608"/>
                  <a:pt x="253359" y="-13246"/>
                  <a:pt x="305330" y="38776"/>
                </a:cubicBezTo>
                <a:cubicBezTo>
                  <a:pt x="324819" y="58284"/>
                  <a:pt x="333481" y="77792"/>
                  <a:pt x="331315" y="99468"/>
                </a:cubicBezTo>
                <a:cubicBezTo>
                  <a:pt x="329150" y="129814"/>
                  <a:pt x="309661" y="155825"/>
                  <a:pt x="294503" y="170998"/>
                </a:cubicBezTo>
                <a:lnTo>
                  <a:pt x="223042" y="97300"/>
                </a:lnTo>
                <a:lnTo>
                  <a:pt x="218712" y="103803"/>
                </a:lnTo>
                <a:cubicBezTo>
                  <a:pt x="216546" y="101635"/>
                  <a:pt x="181899" y="142819"/>
                  <a:pt x="142920" y="142819"/>
                </a:cubicBezTo>
                <a:cubicBezTo>
                  <a:pt x="142920" y="142819"/>
                  <a:pt x="142920" y="142819"/>
                  <a:pt x="142920" y="142819"/>
                </a:cubicBezTo>
                <a:cubicBezTo>
                  <a:pt x="129928" y="142819"/>
                  <a:pt x="119100" y="138484"/>
                  <a:pt x="108273" y="127646"/>
                </a:cubicBezTo>
                <a:lnTo>
                  <a:pt x="194891" y="38776"/>
                </a:lnTo>
                <a:close/>
                <a:moveTo>
                  <a:pt x="54137" y="220852"/>
                </a:moveTo>
                <a:cubicBezTo>
                  <a:pt x="49806" y="216517"/>
                  <a:pt x="47640" y="207846"/>
                  <a:pt x="51971" y="203511"/>
                </a:cubicBezTo>
                <a:lnTo>
                  <a:pt x="82287" y="164495"/>
                </a:lnTo>
                <a:cubicBezTo>
                  <a:pt x="84453" y="162327"/>
                  <a:pt x="86618" y="160160"/>
                  <a:pt x="90949" y="160160"/>
                </a:cubicBezTo>
                <a:cubicBezTo>
                  <a:pt x="95280" y="160160"/>
                  <a:pt x="97446" y="160160"/>
                  <a:pt x="99611" y="162327"/>
                </a:cubicBezTo>
                <a:cubicBezTo>
                  <a:pt x="101777" y="164495"/>
                  <a:pt x="103942" y="166662"/>
                  <a:pt x="103942" y="170998"/>
                </a:cubicBezTo>
                <a:cubicBezTo>
                  <a:pt x="103942" y="173165"/>
                  <a:pt x="103942" y="175333"/>
                  <a:pt x="101777" y="177500"/>
                </a:cubicBezTo>
                <a:cubicBezTo>
                  <a:pt x="99611" y="177500"/>
                  <a:pt x="99611" y="179668"/>
                  <a:pt x="97446" y="181835"/>
                </a:cubicBezTo>
                <a:lnTo>
                  <a:pt x="64964" y="220852"/>
                </a:lnTo>
                <a:cubicBezTo>
                  <a:pt x="64964" y="220852"/>
                  <a:pt x="64964" y="220852"/>
                  <a:pt x="64964" y="220852"/>
                </a:cubicBezTo>
                <a:cubicBezTo>
                  <a:pt x="62798" y="225187"/>
                  <a:pt x="56302" y="225187"/>
                  <a:pt x="54137" y="220852"/>
                </a:cubicBezTo>
                <a:close/>
                <a:moveTo>
                  <a:pt x="82287" y="246863"/>
                </a:moveTo>
                <a:cubicBezTo>
                  <a:pt x="77957" y="242528"/>
                  <a:pt x="75791" y="236025"/>
                  <a:pt x="80122" y="231690"/>
                </a:cubicBezTo>
                <a:cubicBezTo>
                  <a:pt x="80122" y="231690"/>
                  <a:pt x="82287" y="229522"/>
                  <a:pt x="82287" y="229522"/>
                </a:cubicBezTo>
                <a:lnTo>
                  <a:pt x="114769" y="190506"/>
                </a:lnTo>
                <a:cubicBezTo>
                  <a:pt x="114769" y="190506"/>
                  <a:pt x="114769" y="190506"/>
                  <a:pt x="114769" y="188338"/>
                </a:cubicBezTo>
                <a:cubicBezTo>
                  <a:pt x="114769" y="188338"/>
                  <a:pt x="116935" y="186171"/>
                  <a:pt x="119100" y="186171"/>
                </a:cubicBezTo>
                <a:cubicBezTo>
                  <a:pt x="123431" y="186171"/>
                  <a:pt x="125597" y="186171"/>
                  <a:pt x="127762" y="188338"/>
                </a:cubicBezTo>
                <a:cubicBezTo>
                  <a:pt x="129928" y="190506"/>
                  <a:pt x="132093" y="192673"/>
                  <a:pt x="132093" y="197008"/>
                </a:cubicBezTo>
                <a:cubicBezTo>
                  <a:pt x="132093" y="199176"/>
                  <a:pt x="132093" y="203511"/>
                  <a:pt x="129928" y="205679"/>
                </a:cubicBezTo>
                <a:cubicBezTo>
                  <a:pt x="129928" y="205679"/>
                  <a:pt x="129928" y="207846"/>
                  <a:pt x="127762" y="207846"/>
                </a:cubicBezTo>
                <a:lnTo>
                  <a:pt x="95280" y="246863"/>
                </a:lnTo>
                <a:cubicBezTo>
                  <a:pt x="95280" y="246863"/>
                  <a:pt x="95280" y="246863"/>
                  <a:pt x="95280" y="246863"/>
                </a:cubicBezTo>
                <a:cubicBezTo>
                  <a:pt x="93115" y="249030"/>
                  <a:pt x="90949" y="249030"/>
                  <a:pt x="88784" y="249030"/>
                </a:cubicBezTo>
                <a:cubicBezTo>
                  <a:pt x="86618" y="251198"/>
                  <a:pt x="84453" y="249030"/>
                  <a:pt x="82287" y="246863"/>
                </a:cubicBezTo>
                <a:close/>
                <a:moveTo>
                  <a:pt x="119100" y="277209"/>
                </a:moveTo>
                <a:cubicBezTo>
                  <a:pt x="114769" y="277209"/>
                  <a:pt x="112604" y="277209"/>
                  <a:pt x="110438" y="275041"/>
                </a:cubicBezTo>
                <a:cubicBezTo>
                  <a:pt x="108273" y="272874"/>
                  <a:pt x="106108" y="268538"/>
                  <a:pt x="106108" y="266371"/>
                </a:cubicBezTo>
                <a:cubicBezTo>
                  <a:pt x="106108" y="264203"/>
                  <a:pt x="106108" y="259868"/>
                  <a:pt x="108273" y="257701"/>
                </a:cubicBezTo>
                <a:cubicBezTo>
                  <a:pt x="108273" y="257701"/>
                  <a:pt x="110438" y="255533"/>
                  <a:pt x="110438" y="255533"/>
                </a:cubicBezTo>
                <a:lnTo>
                  <a:pt x="142920" y="216517"/>
                </a:lnTo>
                <a:cubicBezTo>
                  <a:pt x="142920" y="216517"/>
                  <a:pt x="142920" y="216517"/>
                  <a:pt x="142920" y="216517"/>
                </a:cubicBezTo>
                <a:cubicBezTo>
                  <a:pt x="145086" y="214349"/>
                  <a:pt x="147251" y="214349"/>
                  <a:pt x="149417" y="214349"/>
                </a:cubicBezTo>
                <a:cubicBezTo>
                  <a:pt x="149417" y="214349"/>
                  <a:pt x="149417" y="214349"/>
                  <a:pt x="151582" y="214349"/>
                </a:cubicBezTo>
                <a:cubicBezTo>
                  <a:pt x="153748" y="214349"/>
                  <a:pt x="158079" y="214349"/>
                  <a:pt x="160244" y="216517"/>
                </a:cubicBezTo>
                <a:cubicBezTo>
                  <a:pt x="164575" y="220852"/>
                  <a:pt x="166740" y="227355"/>
                  <a:pt x="162410" y="231690"/>
                </a:cubicBezTo>
                <a:cubicBezTo>
                  <a:pt x="162410" y="231690"/>
                  <a:pt x="162410" y="231690"/>
                  <a:pt x="162410" y="231690"/>
                </a:cubicBezTo>
                <a:lnTo>
                  <a:pt x="129928" y="270706"/>
                </a:lnTo>
                <a:cubicBezTo>
                  <a:pt x="129928" y="270706"/>
                  <a:pt x="129928" y="272874"/>
                  <a:pt x="127762" y="272874"/>
                </a:cubicBezTo>
                <a:cubicBezTo>
                  <a:pt x="123431" y="275041"/>
                  <a:pt x="121266" y="277209"/>
                  <a:pt x="119100" y="277209"/>
                </a:cubicBezTo>
                <a:close/>
                <a:moveTo>
                  <a:pt x="140755" y="296717"/>
                </a:moveTo>
                <a:cubicBezTo>
                  <a:pt x="138589" y="294549"/>
                  <a:pt x="136424" y="292382"/>
                  <a:pt x="136424" y="288047"/>
                </a:cubicBezTo>
                <a:cubicBezTo>
                  <a:pt x="136424" y="285879"/>
                  <a:pt x="136424" y="283711"/>
                  <a:pt x="138589" y="281544"/>
                </a:cubicBezTo>
                <a:cubicBezTo>
                  <a:pt x="138589" y="281544"/>
                  <a:pt x="138589" y="281544"/>
                  <a:pt x="138589" y="281544"/>
                </a:cubicBezTo>
                <a:lnTo>
                  <a:pt x="171071" y="242528"/>
                </a:lnTo>
                <a:cubicBezTo>
                  <a:pt x="171071" y="242528"/>
                  <a:pt x="171071" y="240360"/>
                  <a:pt x="173237" y="240360"/>
                </a:cubicBezTo>
                <a:cubicBezTo>
                  <a:pt x="175402" y="238192"/>
                  <a:pt x="177568" y="236025"/>
                  <a:pt x="181899" y="236025"/>
                </a:cubicBezTo>
                <a:cubicBezTo>
                  <a:pt x="184064" y="236025"/>
                  <a:pt x="186230" y="236025"/>
                  <a:pt x="190561" y="238192"/>
                </a:cubicBezTo>
                <a:cubicBezTo>
                  <a:pt x="192726" y="240360"/>
                  <a:pt x="194891" y="242528"/>
                  <a:pt x="194891" y="246863"/>
                </a:cubicBezTo>
                <a:cubicBezTo>
                  <a:pt x="194891" y="251198"/>
                  <a:pt x="194891" y="253365"/>
                  <a:pt x="192726" y="255533"/>
                </a:cubicBezTo>
                <a:lnTo>
                  <a:pt x="158079" y="294549"/>
                </a:lnTo>
                <a:cubicBezTo>
                  <a:pt x="153748" y="301052"/>
                  <a:pt x="147251" y="301052"/>
                  <a:pt x="140755" y="296717"/>
                </a:cubicBezTo>
                <a:close/>
                <a:moveTo>
                  <a:pt x="205719" y="309722"/>
                </a:moveTo>
                <a:cubicBezTo>
                  <a:pt x="203553" y="311890"/>
                  <a:pt x="199222" y="314058"/>
                  <a:pt x="194891" y="314058"/>
                </a:cubicBezTo>
                <a:cubicBezTo>
                  <a:pt x="190561" y="314058"/>
                  <a:pt x="188395" y="311890"/>
                  <a:pt x="184064" y="309722"/>
                </a:cubicBezTo>
                <a:lnTo>
                  <a:pt x="175402" y="298885"/>
                </a:lnTo>
                <a:lnTo>
                  <a:pt x="192726" y="277209"/>
                </a:lnTo>
                <a:lnTo>
                  <a:pt x="205719" y="290214"/>
                </a:lnTo>
                <a:cubicBezTo>
                  <a:pt x="207884" y="292382"/>
                  <a:pt x="210050" y="296717"/>
                  <a:pt x="210050" y="301052"/>
                </a:cubicBezTo>
                <a:cubicBezTo>
                  <a:pt x="210050" y="303220"/>
                  <a:pt x="207884" y="307555"/>
                  <a:pt x="205719" y="309722"/>
                </a:cubicBezTo>
                <a:close/>
                <a:moveTo>
                  <a:pt x="296668" y="216517"/>
                </a:moveTo>
                <a:cubicBezTo>
                  <a:pt x="292337" y="220852"/>
                  <a:pt x="283675" y="220852"/>
                  <a:pt x="279344" y="218684"/>
                </a:cubicBezTo>
                <a:cubicBezTo>
                  <a:pt x="279344" y="218684"/>
                  <a:pt x="279344" y="216517"/>
                  <a:pt x="277179" y="216517"/>
                </a:cubicBezTo>
                <a:lnTo>
                  <a:pt x="229539" y="164495"/>
                </a:lnTo>
                <a:cubicBezTo>
                  <a:pt x="229539" y="164495"/>
                  <a:pt x="227373" y="162327"/>
                  <a:pt x="225208" y="162327"/>
                </a:cubicBezTo>
                <a:cubicBezTo>
                  <a:pt x="223042" y="160160"/>
                  <a:pt x="218712" y="162327"/>
                  <a:pt x="216546" y="164495"/>
                </a:cubicBezTo>
                <a:cubicBezTo>
                  <a:pt x="214381" y="166662"/>
                  <a:pt x="214381" y="170998"/>
                  <a:pt x="216546" y="175333"/>
                </a:cubicBezTo>
                <a:lnTo>
                  <a:pt x="266352" y="227355"/>
                </a:lnTo>
                <a:cubicBezTo>
                  <a:pt x="266352" y="227355"/>
                  <a:pt x="268517" y="229522"/>
                  <a:pt x="268517" y="229522"/>
                </a:cubicBezTo>
                <a:cubicBezTo>
                  <a:pt x="272848" y="236025"/>
                  <a:pt x="270683" y="242528"/>
                  <a:pt x="266352" y="246863"/>
                </a:cubicBezTo>
                <a:cubicBezTo>
                  <a:pt x="262021" y="251198"/>
                  <a:pt x="253359" y="251198"/>
                  <a:pt x="246862" y="246863"/>
                </a:cubicBezTo>
                <a:cubicBezTo>
                  <a:pt x="246862" y="246863"/>
                  <a:pt x="246862" y="246863"/>
                  <a:pt x="246862" y="246863"/>
                </a:cubicBezTo>
                <a:lnTo>
                  <a:pt x="199222" y="194841"/>
                </a:lnTo>
                <a:cubicBezTo>
                  <a:pt x="199222" y="194841"/>
                  <a:pt x="197057" y="192673"/>
                  <a:pt x="197057" y="192673"/>
                </a:cubicBezTo>
                <a:cubicBezTo>
                  <a:pt x="194891" y="190506"/>
                  <a:pt x="190561" y="190506"/>
                  <a:pt x="188395" y="192673"/>
                </a:cubicBezTo>
                <a:cubicBezTo>
                  <a:pt x="186230" y="194841"/>
                  <a:pt x="186230" y="199176"/>
                  <a:pt x="188395" y="203511"/>
                </a:cubicBezTo>
                <a:lnTo>
                  <a:pt x="238201" y="255533"/>
                </a:lnTo>
                <a:cubicBezTo>
                  <a:pt x="238201" y="255533"/>
                  <a:pt x="238201" y="255533"/>
                  <a:pt x="240366" y="257701"/>
                </a:cubicBezTo>
                <a:cubicBezTo>
                  <a:pt x="242532" y="259868"/>
                  <a:pt x="244697" y="264203"/>
                  <a:pt x="244697" y="268538"/>
                </a:cubicBezTo>
                <a:cubicBezTo>
                  <a:pt x="244697" y="272874"/>
                  <a:pt x="242532" y="275041"/>
                  <a:pt x="240366" y="279376"/>
                </a:cubicBezTo>
                <a:cubicBezTo>
                  <a:pt x="238201" y="281544"/>
                  <a:pt x="233870" y="283711"/>
                  <a:pt x="229539" y="283711"/>
                </a:cubicBezTo>
                <a:cubicBezTo>
                  <a:pt x="225208" y="283711"/>
                  <a:pt x="223042" y="281544"/>
                  <a:pt x="218712" y="279376"/>
                </a:cubicBezTo>
                <a:lnTo>
                  <a:pt x="205719" y="266371"/>
                </a:lnTo>
                <a:cubicBezTo>
                  <a:pt x="210050" y="262036"/>
                  <a:pt x="210050" y="255533"/>
                  <a:pt x="210050" y="249030"/>
                </a:cubicBezTo>
                <a:cubicBezTo>
                  <a:pt x="210050" y="242528"/>
                  <a:pt x="205719" y="236025"/>
                  <a:pt x="199222" y="231690"/>
                </a:cubicBezTo>
                <a:cubicBezTo>
                  <a:pt x="192726" y="227355"/>
                  <a:pt x="186230" y="225187"/>
                  <a:pt x="177568" y="225187"/>
                </a:cubicBezTo>
                <a:cubicBezTo>
                  <a:pt x="177568" y="218684"/>
                  <a:pt x="173237" y="212182"/>
                  <a:pt x="166740" y="207846"/>
                </a:cubicBezTo>
                <a:cubicBezTo>
                  <a:pt x="160244" y="199176"/>
                  <a:pt x="153748" y="197008"/>
                  <a:pt x="147251" y="199176"/>
                </a:cubicBezTo>
                <a:cubicBezTo>
                  <a:pt x="147251" y="199176"/>
                  <a:pt x="147251" y="197008"/>
                  <a:pt x="147251" y="197008"/>
                </a:cubicBezTo>
                <a:cubicBezTo>
                  <a:pt x="147251" y="190506"/>
                  <a:pt x="142920" y="184003"/>
                  <a:pt x="136424" y="179668"/>
                </a:cubicBezTo>
                <a:cubicBezTo>
                  <a:pt x="132093" y="173165"/>
                  <a:pt x="125597" y="170998"/>
                  <a:pt x="119100" y="170998"/>
                </a:cubicBezTo>
                <a:cubicBezTo>
                  <a:pt x="119100" y="170998"/>
                  <a:pt x="119100" y="168830"/>
                  <a:pt x="119100" y="168830"/>
                </a:cubicBezTo>
                <a:cubicBezTo>
                  <a:pt x="119100" y="162327"/>
                  <a:pt x="114769" y="155825"/>
                  <a:pt x="108273" y="151489"/>
                </a:cubicBezTo>
                <a:cubicBezTo>
                  <a:pt x="101777" y="147154"/>
                  <a:pt x="97446" y="144987"/>
                  <a:pt x="88784" y="144987"/>
                </a:cubicBezTo>
                <a:cubicBezTo>
                  <a:pt x="82287" y="144987"/>
                  <a:pt x="75791" y="149322"/>
                  <a:pt x="71460" y="155825"/>
                </a:cubicBezTo>
                <a:lnTo>
                  <a:pt x="54137" y="175333"/>
                </a:lnTo>
                <a:cubicBezTo>
                  <a:pt x="43309" y="164495"/>
                  <a:pt x="15158" y="131981"/>
                  <a:pt x="15158" y="95132"/>
                </a:cubicBezTo>
                <a:cubicBezTo>
                  <a:pt x="15158" y="75624"/>
                  <a:pt x="21655" y="60451"/>
                  <a:pt x="36813" y="45278"/>
                </a:cubicBezTo>
                <a:cubicBezTo>
                  <a:pt x="54137" y="27938"/>
                  <a:pt x="73626" y="19267"/>
                  <a:pt x="93115" y="19267"/>
                </a:cubicBezTo>
                <a:cubicBezTo>
                  <a:pt x="127762" y="19267"/>
                  <a:pt x="151582" y="45278"/>
                  <a:pt x="151582" y="45278"/>
                </a:cubicBezTo>
                <a:lnTo>
                  <a:pt x="158079" y="53949"/>
                </a:lnTo>
                <a:lnTo>
                  <a:pt x="86618" y="127646"/>
                </a:lnTo>
                <a:lnTo>
                  <a:pt x="90949" y="131981"/>
                </a:lnTo>
                <a:cubicBezTo>
                  <a:pt x="106108" y="149322"/>
                  <a:pt x="123431" y="157992"/>
                  <a:pt x="142920" y="157992"/>
                </a:cubicBezTo>
                <a:cubicBezTo>
                  <a:pt x="142920" y="157992"/>
                  <a:pt x="142920" y="157992"/>
                  <a:pt x="142920" y="157992"/>
                </a:cubicBezTo>
                <a:cubicBezTo>
                  <a:pt x="177568" y="157992"/>
                  <a:pt x="210050" y="129814"/>
                  <a:pt x="223042" y="116808"/>
                </a:cubicBezTo>
                <a:lnTo>
                  <a:pt x="246862" y="142819"/>
                </a:lnTo>
                <a:cubicBezTo>
                  <a:pt x="246862" y="142819"/>
                  <a:pt x="246862" y="144987"/>
                  <a:pt x="249028" y="144987"/>
                </a:cubicBezTo>
                <a:lnTo>
                  <a:pt x="298834" y="197008"/>
                </a:lnTo>
                <a:cubicBezTo>
                  <a:pt x="300999" y="199176"/>
                  <a:pt x="303164" y="203511"/>
                  <a:pt x="303164" y="207846"/>
                </a:cubicBezTo>
                <a:cubicBezTo>
                  <a:pt x="300999" y="210014"/>
                  <a:pt x="300999" y="214349"/>
                  <a:pt x="296668" y="216517"/>
                </a:cubicBezTo>
                <a:close/>
              </a:path>
            </a:pathLst>
          </a:custGeom>
          <a:solidFill>
            <a:schemeClr val="accent1"/>
          </a:solidFill>
          <a:ln w="3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3" name="图形 38"/>
          <p:cNvSpPr/>
          <p:nvPr/>
        </p:nvSpPr>
        <p:spPr>
          <a:xfrm>
            <a:off x="8353368" y="3487918"/>
            <a:ext cx="289949" cy="338275"/>
          </a:xfrm>
          <a:custGeom>
            <a:avLst/>
            <a:gdLst>
              <a:gd name="connsiteX0" fmla="*/ 280072 w 289949"/>
              <a:gd name="connsiteY0" fmla="*/ 24741 h 338275"/>
              <a:gd name="connsiteX1" fmla="*/ 147552 w 289949"/>
              <a:gd name="connsiteY1" fmla="*/ 201 h 338275"/>
              <a:gd name="connsiteX2" fmla="*/ 143164 w 289949"/>
              <a:gd name="connsiteY2" fmla="*/ 201 h 338275"/>
              <a:gd name="connsiteX3" fmla="*/ 9894 w 289949"/>
              <a:gd name="connsiteY3" fmla="*/ 24741 h 338275"/>
              <a:gd name="connsiteX4" fmla="*/ 0 w 289949"/>
              <a:gd name="connsiteY4" fmla="*/ 36623 h 338275"/>
              <a:gd name="connsiteX5" fmla="*/ 0 w 289949"/>
              <a:gd name="connsiteY5" fmla="*/ 193679 h 338275"/>
              <a:gd name="connsiteX6" fmla="*/ 23176 w 289949"/>
              <a:gd name="connsiteY6" fmla="*/ 262480 h 338275"/>
              <a:gd name="connsiteX7" fmla="*/ 72275 w 289949"/>
              <a:gd name="connsiteY7" fmla="*/ 306543 h 338275"/>
              <a:gd name="connsiteX8" fmla="*/ 142245 w 289949"/>
              <a:gd name="connsiteY8" fmla="*/ 337869 h 338275"/>
              <a:gd name="connsiteX9" fmla="*/ 148542 w 289949"/>
              <a:gd name="connsiteY9" fmla="*/ 337846 h 338275"/>
              <a:gd name="connsiteX10" fmla="*/ 218100 w 289949"/>
              <a:gd name="connsiteY10" fmla="*/ 306229 h 338275"/>
              <a:gd name="connsiteX11" fmla="*/ 266905 w 289949"/>
              <a:gd name="connsiteY11" fmla="*/ 262143 h 338275"/>
              <a:gd name="connsiteX12" fmla="*/ 289949 w 289949"/>
              <a:gd name="connsiteY12" fmla="*/ 193676 h 338275"/>
              <a:gd name="connsiteX13" fmla="*/ 289949 w 289949"/>
              <a:gd name="connsiteY13" fmla="*/ 36623 h 338275"/>
              <a:gd name="connsiteX14" fmla="*/ 280072 w 289949"/>
              <a:gd name="connsiteY14" fmla="*/ 24741 h 338275"/>
              <a:gd name="connsiteX15" fmla="*/ 265790 w 289949"/>
              <a:gd name="connsiteY15" fmla="*/ 193679 h 338275"/>
              <a:gd name="connsiteX16" fmla="*/ 205596 w 289949"/>
              <a:gd name="connsiteY16" fmla="*/ 285547 h 338275"/>
              <a:gd name="connsiteX17" fmla="*/ 146285 w 289949"/>
              <a:gd name="connsiteY17" fmla="*/ 313267 h 338275"/>
              <a:gd name="connsiteX18" fmla="*/ 144336 w 289949"/>
              <a:gd name="connsiteY18" fmla="*/ 313267 h 338275"/>
              <a:gd name="connsiteX19" fmla="*/ 24159 w 289949"/>
              <a:gd name="connsiteY19" fmla="*/ 193682 h 338275"/>
              <a:gd name="connsiteX20" fmla="*/ 24159 w 289949"/>
              <a:gd name="connsiteY20" fmla="*/ 49198 h 338275"/>
              <a:gd name="connsiteX21" fmla="*/ 26634 w 289949"/>
              <a:gd name="connsiteY21" fmla="*/ 46226 h 338275"/>
              <a:gd name="connsiteX22" fmla="*/ 144796 w 289949"/>
              <a:gd name="connsiteY22" fmla="*/ 24466 h 338275"/>
              <a:gd name="connsiteX23" fmla="*/ 145891 w 289949"/>
              <a:gd name="connsiteY23" fmla="*/ 24466 h 338275"/>
              <a:gd name="connsiteX24" fmla="*/ 263318 w 289949"/>
              <a:gd name="connsiteY24" fmla="*/ 46213 h 338275"/>
              <a:gd name="connsiteX25" fmla="*/ 265787 w 289949"/>
              <a:gd name="connsiteY25" fmla="*/ 49184 h 338275"/>
              <a:gd name="connsiteX26" fmla="*/ 265787 w 289949"/>
              <a:gd name="connsiteY26" fmla="*/ 193679 h 338275"/>
              <a:gd name="connsiteX27" fmla="*/ 227008 w 289949"/>
              <a:gd name="connsiteY27" fmla="*/ 183835 h 338275"/>
              <a:gd name="connsiteX28" fmla="*/ 219616 w 289949"/>
              <a:gd name="connsiteY28" fmla="*/ 184983 h 338275"/>
              <a:gd name="connsiteX29" fmla="*/ 169342 w 289949"/>
              <a:gd name="connsiteY29" fmla="*/ 100378 h 338275"/>
              <a:gd name="connsiteX30" fmla="*/ 171251 w 289949"/>
              <a:gd name="connsiteY30" fmla="*/ 90239 h 338275"/>
              <a:gd name="connsiteX31" fmla="*/ 145405 w 289949"/>
              <a:gd name="connsiteY31" fmla="*/ 63089 h 338275"/>
              <a:gd name="connsiteX32" fmla="*/ 119558 w 289949"/>
              <a:gd name="connsiteY32" fmla="*/ 90239 h 338275"/>
              <a:gd name="connsiteX33" fmla="*/ 122245 w 289949"/>
              <a:gd name="connsiteY33" fmla="*/ 102234 h 338275"/>
              <a:gd name="connsiteX34" fmla="*/ 73030 w 289949"/>
              <a:gd name="connsiteY34" fmla="*/ 184950 h 338275"/>
              <a:gd name="connsiteX35" fmla="*/ 65747 w 289949"/>
              <a:gd name="connsiteY35" fmla="*/ 183838 h 338275"/>
              <a:gd name="connsiteX36" fmla="*/ 39900 w 289949"/>
              <a:gd name="connsiteY36" fmla="*/ 210985 h 338275"/>
              <a:gd name="connsiteX37" fmla="*/ 65747 w 289949"/>
              <a:gd name="connsiteY37" fmla="*/ 238136 h 338275"/>
              <a:gd name="connsiteX38" fmla="*/ 87739 w 289949"/>
              <a:gd name="connsiteY38" fmla="*/ 225174 h 338275"/>
              <a:gd name="connsiteX39" fmla="*/ 204980 w 289949"/>
              <a:gd name="connsiteY39" fmla="*/ 225174 h 338275"/>
              <a:gd name="connsiteX40" fmla="*/ 226972 w 289949"/>
              <a:gd name="connsiteY40" fmla="*/ 238136 h 338275"/>
              <a:gd name="connsiteX41" fmla="*/ 252819 w 289949"/>
              <a:gd name="connsiteY41" fmla="*/ 210985 h 338275"/>
              <a:gd name="connsiteX42" fmla="*/ 227008 w 289949"/>
              <a:gd name="connsiteY42" fmla="*/ 183835 h 338275"/>
              <a:gd name="connsiteX43" fmla="*/ 65747 w 289949"/>
              <a:gd name="connsiteY43" fmla="*/ 222686 h 338275"/>
              <a:gd name="connsiteX44" fmla="*/ 54576 w 289949"/>
              <a:gd name="connsiteY44" fmla="*/ 210985 h 338275"/>
              <a:gd name="connsiteX45" fmla="*/ 65747 w 289949"/>
              <a:gd name="connsiteY45" fmla="*/ 199285 h 338275"/>
              <a:gd name="connsiteX46" fmla="*/ 76885 w 289949"/>
              <a:gd name="connsiteY46" fmla="*/ 210985 h 338275"/>
              <a:gd name="connsiteX47" fmla="*/ 65747 w 289949"/>
              <a:gd name="connsiteY47" fmla="*/ 222686 h 338275"/>
              <a:gd name="connsiteX48" fmla="*/ 145405 w 289949"/>
              <a:gd name="connsiteY48" fmla="*/ 78502 h 338275"/>
              <a:gd name="connsiteX49" fmla="*/ 156576 w 289949"/>
              <a:gd name="connsiteY49" fmla="*/ 90203 h 338275"/>
              <a:gd name="connsiteX50" fmla="*/ 145405 w 289949"/>
              <a:gd name="connsiteY50" fmla="*/ 101904 h 338275"/>
              <a:gd name="connsiteX51" fmla="*/ 134267 w 289949"/>
              <a:gd name="connsiteY51" fmla="*/ 90203 h 338275"/>
              <a:gd name="connsiteX52" fmla="*/ 145405 w 289949"/>
              <a:gd name="connsiteY52" fmla="*/ 78502 h 338275"/>
              <a:gd name="connsiteX53" fmla="*/ 201234 w 289949"/>
              <a:gd name="connsiteY53" fmla="*/ 209724 h 338275"/>
              <a:gd name="connsiteX54" fmla="*/ 91521 w 289949"/>
              <a:gd name="connsiteY54" fmla="*/ 209724 h 338275"/>
              <a:gd name="connsiteX55" fmla="*/ 85369 w 289949"/>
              <a:gd name="connsiteY55" fmla="*/ 193345 h 338275"/>
              <a:gd name="connsiteX56" fmla="*/ 132639 w 289949"/>
              <a:gd name="connsiteY56" fmla="*/ 113790 h 338275"/>
              <a:gd name="connsiteX57" fmla="*/ 145368 w 289949"/>
              <a:gd name="connsiteY57" fmla="*/ 117357 h 338275"/>
              <a:gd name="connsiteX58" fmla="*/ 159478 w 289949"/>
              <a:gd name="connsiteY58" fmla="*/ 112936 h 338275"/>
              <a:gd name="connsiteX59" fmla="*/ 207316 w 289949"/>
              <a:gd name="connsiteY59" fmla="*/ 193421 h 338275"/>
              <a:gd name="connsiteX60" fmla="*/ 201234 w 289949"/>
              <a:gd name="connsiteY60" fmla="*/ 209724 h 338275"/>
              <a:gd name="connsiteX61" fmla="*/ 227008 w 289949"/>
              <a:gd name="connsiteY61" fmla="*/ 222686 h 338275"/>
              <a:gd name="connsiteX62" fmla="*/ 215834 w 289949"/>
              <a:gd name="connsiteY62" fmla="*/ 210985 h 338275"/>
              <a:gd name="connsiteX63" fmla="*/ 227008 w 289949"/>
              <a:gd name="connsiteY63" fmla="*/ 199285 h 338275"/>
              <a:gd name="connsiteX64" fmla="*/ 238146 w 289949"/>
              <a:gd name="connsiteY64" fmla="*/ 210985 h 338275"/>
              <a:gd name="connsiteX65" fmla="*/ 227008 w 289949"/>
              <a:gd name="connsiteY65" fmla="*/ 222686 h 3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89949" h="338275">
                <a:moveTo>
                  <a:pt x="280072" y="24741"/>
                </a:moveTo>
                <a:lnTo>
                  <a:pt x="147552" y="201"/>
                </a:lnTo>
                <a:cubicBezTo>
                  <a:pt x="146103" y="-67"/>
                  <a:pt x="144617" y="-67"/>
                  <a:pt x="143164" y="201"/>
                </a:cubicBezTo>
                <a:lnTo>
                  <a:pt x="9894" y="24741"/>
                </a:lnTo>
                <a:cubicBezTo>
                  <a:pt x="4163" y="25796"/>
                  <a:pt x="0" y="30793"/>
                  <a:pt x="0" y="36623"/>
                </a:cubicBezTo>
                <a:lnTo>
                  <a:pt x="0" y="193679"/>
                </a:lnTo>
                <a:cubicBezTo>
                  <a:pt x="0" y="218444"/>
                  <a:pt x="7796" y="241594"/>
                  <a:pt x="23176" y="262480"/>
                </a:cubicBezTo>
                <a:cubicBezTo>
                  <a:pt x="35128" y="278717"/>
                  <a:pt x="51647" y="293542"/>
                  <a:pt x="72275" y="306543"/>
                </a:cubicBezTo>
                <a:cubicBezTo>
                  <a:pt x="106755" y="328276"/>
                  <a:pt x="140812" y="337489"/>
                  <a:pt x="142245" y="337869"/>
                </a:cubicBezTo>
                <a:cubicBezTo>
                  <a:pt x="144309" y="338419"/>
                  <a:pt x="146480" y="338412"/>
                  <a:pt x="148542" y="337846"/>
                </a:cubicBezTo>
                <a:cubicBezTo>
                  <a:pt x="149965" y="337456"/>
                  <a:pt x="183826" y="328055"/>
                  <a:pt x="218100" y="306229"/>
                </a:cubicBezTo>
                <a:cubicBezTo>
                  <a:pt x="238606" y="293171"/>
                  <a:pt x="255026" y="278340"/>
                  <a:pt x="266905" y="262143"/>
                </a:cubicBezTo>
                <a:cubicBezTo>
                  <a:pt x="282196" y="241296"/>
                  <a:pt x="289949" y="218262"/>
                  <a:pt x="289949" y="193676"/>
                </a:cubicBezTo>
                <a:lnTo>
                  <a:pt x="289949" y="36623"/>
                </a:lnTo>
                <a:cubicBezTo>
                  <a:pt x="289952" y="30796"/>
                  <a:pt x="285800" y="25803"/>
                  <a:pt x="280072" y="24741"/>
                </a:cubicBezTo>
                <a:close/>
                <a:moveTo>
                  <a:pt x="265790" y="193679"/>
                </a:moveTo>
                <a:cubicBezTo>
                  <a:pt x="265790" y="229062"/>
                  <a:pt x="245539" y="259969"/>
                  <a:pt x="205596" y="285547"/>
                </a:cubicBezTo>
                <a:cubicBezTo>
                  <a:pt x="188832" y="296285"/>
                  <a:pt x="169061" y="305524"/>
                  <a:pt x="146285" y="313267"/>
                </a:cubicBezTo>
                <a:cubicBezTo>
                  <a:pt x="145653" y="313482"/>
                  <a:pt x="144968" y="313482"/>
                  <a:pt x="144336" y="313267"/>
                </a:cubicBezTo>
                <a:cubicBezTo>
                  <a:pt x="64218" y="285924"/>
                  <a:pt x="24159" y="246061"/>
                  <a:pt x="24159" y="193682"/>
                </a:cubicBezTo>
                <a:lnTo>
                  <a:pt x="24159" y="49198"/>
                </a:lnTo>
                <a:cubicBezTo>
                  <a:pt x="24159" y="47738"/>
                  <a:pt x="25201" y="46491"/>
                  <a:pt x="26634" y="46226"/>
                </a:cubicBezTo>
                <a:lnTo>
                  <a:pt x="144796" y="24466"/>
                </a:lnTo>
                <a:cubicBezTo>
                  <a:pt x="145160" y="24400"/>
                  <a:pt x="145530" y="24400"/>
                  <a:pt x="145891" y="24466"/>
                </a:cubicBezTo>
                <a:lnTo>
                  <a:pt x="263318" y="46213"/>
                </a:lnTo>
                <a:cubicBezTo>
                  <a:pt x="264751" y="46478"/>
                  <a:pt x="265787" y="47725"/>
                  <a:pt x="265787" y="49184"/>
                </a:cubicBezTo>
                <a:lnTo>
                  <a:pt x="265787" y="193679"/>
                </a:lnTo>
                <a:close/>
                <a:moveTo>
                  <a:pt x="227008" y="183835"/>
                </a:moveTo>
                <a:cubicBezTo>
                  <a:pt x="224500" y="183834"/>
                  <a:pt x="222006" y="184222"/>
                  <a:pt x="219616" y="184983"/>
                </a:cubicBezTo>
                <a:lnTo>
                  <a:pt x="169342" y="100378"/>
                </a:lnTo>
                <a:cubicBezTo>
                  <a:pt x="170543" y="97221"/>
                  <a:pt x="171251" y="93803"/>
                  <a:pt x="171251" y="90239"/>
                </a:cubicBezTo>
                <a:cubicBezTo>
                  <a:pt x="171251" y="75273"/>
                  <a:pt x="159653" y="63089"/>
                  <a:pt x="145405" y="63089"/>
                </a:cubicBezTo>
                <a:cubicBezTo>
                  <a:pt x="131156" y="63089"/>
                  <a:pt x="119558" y="75273"/>
                  <a:pt x="119558" y="90239"/>
                </a:cubicBezTo>
                <a:cubicBezTo>
                  <a:pt x="119558" y="94548"/>
                  <a:pt x="120547" y="98595"/>
                  <a:pt x="122245" y="102234"/>
                </a:cubicBezTo>
                <a:lnTo>
                  <a:pt x="73030" y="184950"/>
                </a:lnTo>
                <a:cubicBezTo>
                  <a:pt x="70730" y="184245"/>
                  <a:pt x="68291" y="183838"/>
                  <a:pt x="65747" y="183838"/>
                </a:cubicBezTo>
                <a:cubicBezTo>
                  <a:pt x="51498" y="183838"/>
                  <a:pt x="39900" y="196019"/>
                  <a:pt x="39900" y="210985"/>
                </a:cubicBezTo>
                <a:cubicBezTo>
                  <a:pt x="39900" y="225955"/>
                  <a:pt x="51498" y="238136"/>
                  <a:pt x="65747" y="238136"/>
                </a:cubicBezTo>
                <a:cubicBezTo>
                  <a:pt x="75045" y="238136"/>
                  <a:pt x="83179" y="232937"/>
                  <a:pt x="87739" y="225174"/>
                </a:cubicBezTo>
                <a:lnTo>
                  <a:pt x="204980" y="225174"/>
                </a:lnTo>
                <a:cubicBezTo>
                  <a:pt x="209540" y="232937"/>
                  <a:pt x="217674" y="238136"/>
                  <a:pt x="226972" y="238136"/>
                </a:cubicBezTo>
                <a:cubicBezTo>
                  <a:pt x="241220" y="238136"/>
                  <a:pt x="252819" y="225955"/>
                  <a:pt x="252819" y="210985"/>
                </a:cubicBezTo>
                <a:cubicBezTo>
                  <a:pt x="252852" y="195982"/>
                  <a:pt x="241257" y="183835"/>
                  <a:pt x="227008" y="183835"/>
                </a:cubicBezTo>
                <a:close/>
                <a:moveTo>
                  <a:pt x="65747" y="222686"/>
                </a:moveTo>
                <a:cubicBezTo>
                  <a:pt x="59595" y="222686"/>
                  <a:pt x="54576" y="217411"/>
                  <a:pt x="54576" y="210985"/>
                </a:cubicBezTo>
                <a:cubicBezTo>
                  <a:pt x="54576" y="204559"/>
                  <a:pt x="59595" y="199285"/>
                  <a:pt x="65747" y="199285"/>
                </a:cubicBezTo>
                <a:cubicBezTo>
                  <a:pt x="71898" y="199285"/>
                  <a:pt x="76885" y="204559"/>
                  <a:pt x="76885" y="210985"/>
                </a:cubicBezTo>
                <a:cubicBezTo>
                  <a:pt x="76882" y="217411"/>
                  <a:pt x="71898" y="222686"/>
                  <a:pt x="65747" y="222686"/>
                </a:cubicBezTo>
                <a:close/>
                <a:moveTo>
                  <a:pt x="145405" y="78502"/>
                </a:moveTo>
                <a:cubicBezTo>
                  <a:pt x="151556" y="78502"/>
                  <a:pt x="156576" y="83777"/>
                  <a:pt x="156576" y="90203"/>
                </a:cubicBezTo>
                <a:cubicBezTo>
                  <a:pt x="156576" y="96629"/>
                  <a:pt x="151556" y="101904"/>
                  <a:pt x="145405" y="101904"/>
                </a:cubicBezTo>
                <a:cubicBezTo>
                  <a:pt x="139253" y="101904"/>
                  <a:pt x="134267" y="96629"/>
                  <a:pt x="134267" y="90203"/>
                </a:cubicBezTo>
                <a:cubicBezTo>
                  <a:pt x="134267" y="83777"/>
                  <a:pt x="139253" y="78502"/>
                  <a:pt x="145405" y="78502"/>
                </a:cubicBezTo>
                <a:close/>
                <a:moveTo>
                  <a:pt x="201234" y="209724"/>
                </a:moveTo>
                <a:lnTo>
                  <a:pt x="91521" y="209724"/>
                </a:lnTo>
                <a:cubicBezTo>
                  <a:pt x="91239" y="203484"/>
                  <a:pt x="88976" y="197766"/>
                  <a:pt x="85369" y="193345"/>
                </a:cubicBezTo>
                <a:lnTo>
                  <a:pt x="132639" y="113790"/>
                </a:lnTo>
                <a:cubicBezTo>
                  <a:pt x="136388" y="116056"/>
                  <a:pt x="140736" y="117357"/>
                  <a:pt x="145368" y="117357"/>
                </a:cubicBezTo>
                <a:cubicBezTo>
                  <a:pt x="150567" y="117357"/>
                  <a:pt x="155411" y="115722"/>
                  <a:pt x="159478" y="112936"/>
                </a:cubicBezTo>
                <a:lnTo>
                  <a:pt x="207316" y="193421"/>
                </a:lnTo>
                <a:cubicBezTo>
                  <a:pt x="203710" y="197838"/>
                  <a:pt x="201479" y="203520"/>
                  <a:pt x="201234" y="209724"/>
                </a:cubicBezTo>
                <a:close/>
                <a:moveTo>
                  <a:pt x="227008" y="222686"/>
                </a:moveTo>
                <a:cubicBezTo>
                  <a:pt x="220857" y="222686"/>
                  <a:pt x="215834" y="217411"/>
                  <a:pt x="215834" y="210985"/>
                </a:cubicBezTo>
                <a:cubicBezTo>
                  <a:pt x="215834" y="204559"/>
                  <a:pt x="220853" y="199285"/>
                  <a:pt x="227008" y="199285"/>
                </a:cubicBezTo>
                <a:cubicBezTo>
                  <a:pt x="233160" y="199285"/>
                  <a:pt x="238146" y="204559"/>
                  <a:pt x="238146" y="210985"/>
                </a:cubicBezTo>
                <a:cubicBezTo>
                  <a:pt x="238146" y="217411"/>
                  <a:pt x="233160" y="222686"/>
                  <a:pt x="227008" y="222686"/>
                </a:cubicBezTo>
                <a:close/>
              </a:path>
            </a:pathLst>
          </a:custGeom>
          <a:solidFill>
            <a:schemeClr val="accent1"/>
          </a:solidFill>
          <a:ln w="3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44" name="图形 40"/>
          <p:cNvGrpSpPr/>
          <p:nvPr/>
        </p:nvGrpSpPr>
        <p:grpSpPr>
          <a:xfrm>
            <a:off x="10200296" y="3493842"/>
            <a:ext cx="355600" cy="355600"/>
            <a:chOff x="10200296" y="3493842"/>
            <a:chExt cx="355600" cy="355600"/>
          </a:xfrm>
          <a:solidFill>
            <a:schemeClr val="accent1"/>
          </a:solidFill>
        </p:grpSpPr>
        <p:sp>
          <p:nvSpPr>
            <p:cNvPr id="45" name="任意多边形: 形状 44"/>
            <p:cNvSpPr/>
            <p:nvPr/>
          </p:nvSpPr>
          <p:spPr>
            <a:xfrm>
              <a:off x="10200296" y="3493842"/>
              <a:ext cx="355600" cy="355600"/>
            </a:xfrm>
            <a:custGeom>
              <a:avLst/>
              <a:gdLst>
                <a:gd name="connsiteX0" fmla="*/ 177800 w 355600"/>
                <a:gd name="connsiteY0" fmla="*/ 0 h 355600"/>
                <a:gd name="connsiteX1" fmla="*/ 355600 w 355600"/>
                <a:gd name="connsiteY1" fmla="*/ 177800 h 355600"/>
                <a:gd name="connsiteX2" fmla="*/ 177800 w 355600"/>
                <a:gd name="connsiteY2" fmla="*/ 355600 h 355600"/>
                <a:gd name="connsiteX3" fmla="*/ 0 w 355600"/>
                <a:gd name="connsiteY3" fmla="*/ 177800 h 355600"/>
                <a:gd name="connsiteX4" fmla="*/ 177800 w 355600"/>
                <a:gd name="connsiteY4" fmla="*/ 0 h 355600"/>
                <a:gd name="connsiteX5" fmla="*/ 177800 w 355600"/>
                <a:gd name="connsiteY5" fmla="*/ 25400 h 355600"/>
                <a:gd name="connsiteX6" fmla="*/ 25400 w 355600"/>
                <a:gd name="connsiteY6" fmla="*/ 177800 h 355600"/>
                <a:gd name="connsiteX7" fmla="*/ 177800 w 355600"/>
                <a:gd name="connsiteY7" fmla="*/ 330200 h 355600"/>
                <a:gd name="connsiteX8" fmla="*/ 330200 w 355600"/>
                <a:gd name="connsiteY8" fmla="*/ 177800 h 355600"/>
                <a:gd name="connsiteX9" fmla="*/ 177800 w 355600"/>
                <a:gd name="connsiteY9" fmla="*/ 254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600" h="355600">
                  <a:moveTo>
                    <a:pt x="177800" y="0"/>
                  </a:moveTo>
                  <a:cubicBezTo>
                    <a:pt x="275996" y="0"/>
                    <a:pt x="355600" y="79604"/>
                    <a:pt x="355600" y="177800"/>
                  </a:cubicBezTo>
                  <a:cubicBezTo>
                    <a:pt x="355600" y="275996"/>
                    <a:pt x="275996" y="355600"/>
                    <a:pt x="177800" y="355600"/>
                  </a:cubicBezTo>
                  <a:cubicBezTo>
                    <a:pt x="79604" y="355600"/>
                    <a:pt x="0" y="275996"/>
                    <a:pt x="0" y="177800"/>
                  </a:cubicBezTo>
                  <a:cubicBezTo>
                    <a:pt x="0" y="79604"/>
                    <a:pt x="79604" y="0"/>
                    <a:pt x="177800" y="0"/>
                  </a:cubicBezTo>
                  <a:close/>
                  <a:moveTo>
                    <a:pt x="177800" y="25400"/>
                  </a:moveTo>
                  <a:cubicBezTo>
                    <a:pt x="93632" y="25400"/>
                    <a:pt x="25400" y="93632"/>
                    <a:pt x="25400" y="177800"/>
                  </a:cubicBezTo>
                  <a:cubicBezTo>
                    <a:pt x="25400" y="261968"/>
                    <a:pt x="93632" y="330200"/>
                    <a:pt x="177800" y="330200"/>
                  </a:cubicBezTo>
                  <a:cubicBezTo>
                    <a:pt x="261968" y="330200"/>
                    <a:pt x="330200" y="261968"/>
                    <a:pt x="330200" y="177800"/>
                  </a:cubicBezTo>
                  <a:cubicBezTo>
                    <a:pt x="330200" y="93632"/>
                    <a:pt x="261968" y="25400"/>
                    <a:pt x="177800" y="25400"/>
                  </a:cubicBezTo>
                  <a:close/>
                </a:path>
              </a:pathLst>
            </a:custGeom>
            <a:grpFill/>
            <a:ln w="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290971" y="3581158"/>
              <a:ext cx="174244" cy="204783"/>
            </a:xfrm>
            <a:custGeom>
              <a:avLst/>
              <a:gdLst>
                <a:gd name="connsiteX0" fmla="*/ 32768 w 174244"/>
                <a:gd name="connsiteY0" fmla="*/ 2295 h 204783"/>
                <a:gd name="connsiteX1" fmla="*/ 34546 w 174244"/>
                <a:gd name="connsiteY1" fmla="*/ 3768 h 204783"/>
                <a:gd name="connsiteX2" fmla="*/ 87124 w 174244"/>
                <a:gd name="connsiteY2" fmla="*/ 56346 h 204783"/>
                <a:gd name="connsiteX3" fmla="*/ 139702 w 174244"/>
                <a:gd name="connsiteY3" fmla="*/ 3768 h 204783"/>
                <a:gd name="connsiteX4" fmla="*/ 155933 w 174244"/>
                <a:gd name="connsiteY4" fmla="*/ 2295 h 204783"/>
                <a:gd name="connsiteX5" fmla="*/ 157685 w 174244"/>
                <a:gd name="connsiteY5" fmla="*/ 3768 h 204783"/>
                <a:gd name="connsiteX6" fmla="*/ 159158 w 174244"/>
                <a:gd name="connsiteY6" fmla="*/ 19973 h 204783"/>
                <a:gd name="connsiteX7" fmla="*/ 157685 w 174244"/>
                <a:gd name="connsiteY7" fmla="*/ 21726 h 204783"/>
                <a:gd name="connsiteX8" fmla="*/ 122760 w 174244"/>
                <a:gd name="connsiteY8" fmla="*/ 56600 h 204783"/>
                <a:gd name="connsiteX9" fmla="*/ 161546 w 174244"/>
                <a:gd name="connsiteY9" fmla="*/ 56600 h 204783"/>
                <a:gd name="connsiteX10" fmla="*/ 174244 w 174244"/>
                <a:gd name="connsiteY10" fmla="*/ 69302 h 204783"/>
                <a:gd name="connsiteX11" fmla="*/ 161546 w 174244"/>
                <a:gd name="connsiteY11" fmla="*/ 82000 h 204783"/>
                <a:gd name="connsiteX12" fmla="*/ 99824 w 174244"/>
                <a:gd name="connsiteY12" fmla="*/ 82000 h 204783"/>
                <a:gd name="connsiteX13" fmla="*/ 99824 w 174244"/>
                <a:gd name="connsiteY13" fmla="*/ 124342 h 204783"/>
                <a:gd name="connsiteX14" fmla="*/ 161521 w 174244"/>
                <a:gd name="connsiteY14" fmla="*/ 124342 h 204783"/>
                <a:gd name="connsiteX15" fmla="*/ 174219 w 174244"/>
                <a:gd name="connsiteY15" fmla="*/ 137044 h 204783"/>
                <a:gd name="connsiteX16" fmla="*/ 161521 w 174244"/>
                <a:gd name="connsiteY16" fmla="*/ 149742 h 204783"/>
                <a:gd name="connsiteX17" fmla="*/ 99799 w 174244"/>
                <a:gd name="connsiteY17" fmla="*/ 149742 h 204783"/>
                <a:gd name="connsiteX18" fmla="*/ 99824 w 174244"/>
                <a:gd name="connsiteY18" fmla="*/ 192084 h 204783"/>
                <a:gd name="connsiteX19" fmla="*/ 87124 w 174244"/>
                <a:gd name="connsiteY19" fmla="*/ 204784 h 204783"/>
                <a:gd name="connsiteX20" fmla="*/ 74424 w 174244"/>
                <a:gd name="connsiteY20" fmla="*/ 192084 h 204783"/>
                <a:gd name="connsiteX21" fmla="*/ 74424 w 174244"/>
                <a:gd name="connsiteY21" fmla="*/ 149742 h 204783"/>
                <a:gd name="connsiteX22" fmla="*/ 12702 w 174244"/>
                <a:gd name="connsiteY22" fmla="*/ 149742 h 204783"/>
                <a:gd name="connsiteX23" fmla="*/ 0 w 174244"/>
                <a:gd name="connsiteY23" fmla="*/ 137044 h 204783"/>
                <a:gd name="connsiteX24" fmla="*/ 12698 w 174244"/>
                <a:gd name="connsiteY24" fmla="*/ 124342 h 204783"/>
                <a:gd name="connsiteX25" fmla="*/ 12702 w 174244"/>
                <a:gd name="connsiteY25" fmla="*/ 124342 h 204783"/>
                <a:gd name="connsiteX26" fmla="*/ 74424 w 174244"/>
                <a:gd name="connsiteY26" fmla="*/ 124342 h 204783"/>
                <a:gd name="connsiteX27" fmla="*/ 74424 w 174244"/>
                <a:gd name="connsiteY27" fmla="*/ 82025 h 204783"/>
                <a:gd name="connsiteX28" fmla="*/ 12728 w 174244"/>
                <a:gd name="connsiteY28" fmla="*/ 82025 h 204783"/>
                <a:gd name="connsiteX29" fmla="*/ 27 w 174244"/>
                <a:gd name="connsiteY29" fmla="*/ 69326 h 204783"/>
                <a:gd name="connsiteX30" fmla="*/ 12728 w 174244"/>
                <a:gd name="connsiteY30" fmla="*/ 56626 h 204783"/>
                <a:gd name="connsiteX31" fmla="*/ 51462 w 174244"/>
                <a:gd name="connsiteY31" fmla="*/ 56626 h 204783"/>
                <a:gd name="connsiteX32" fmla="*/ 16563 w 174244"/>
                <a:gd name="connsiteY32" fmla="*/ 21700 h 204783"/>
                <a:gd name="connsiteX33" fmla="*/ 16523 w 174244"/>
                <a:gd name="connsiteY33" fmla="*/ 3740 h 204783"/>
                <a:gd name="connsiteX34" fmla="*/ 32768 w 174244"/>
                <a:gd name="connsiteY34" fmla="*/ 2270 h 204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4244" h="204783">
                  <a:moveTo>
                    <a:pt x="32768" y="2295"/>
                  </a:moveTo>
                  <a:lnTo>
                    <a:pt x="34546" y="3768"/>
                  </a:lnTo>
                  <a:lnTo>
                    <a:pt x="87124" y="56346"/>
                  </a:lnTo>
                  <a:lnTo>
                    <a:pt x="139702" y="3768"/>
                  </a:lnTo>
                  <a:cubicBezTo>
                    <a:pt x="144042" y="-587"/>
                    <a:pt x="150879" y="-1208"/>
                    <a:pt x="155933" y="2295"/>
                  </a:cubicBezTo>
                  <a:lnTo>
                    <a:pt x="157685" y="3768"/>
                  </a:lnTo>
                  <a:cubicBezTo>
                    <a:pt x="162027" y="8105"/>
                    <a:pt x="162647" y="14925"/>
                    <a:pt x="159158" y="19973"/>
                  </a:cubicBezTo>
                  <a:lnTo>
                    <a:pt x="157685" y="21726"/>
                  </a:lnTo>
                  <a:lnTo>
                    <a:pt x="122760" y="56600"/>
                  </a:lnTo>
                  <a:lnTo>
                    <a:pt x="161546" y="56600"/>
                  </a:lnTo>
                  <a:cubicBezTo>
                    <a:pt x="168560" y="56601"/>
                    <a:pt x="174245" y="62288"/>
                    <a:pt x="174244" y="69302"/>
                  </a:cubicBezTo>
                  <a:cubicBezTo>
                    <a:pt x="174243" y="76315"/>
                    <a:pt x="168559" y="81999"/>
                    <a:pt x="161546" y="82000"/>
                  </a:cubicBezTo>
                  <a:lnTo>
                    <a:pt x="99824" y="82000"/>
                  </a:lnTo>
                  <a:lnTo>
                    <a:pt x="99824" y="124342"/>
                  </a:lnTo>
                  <a:lnTo>
                    <a:pt x="161521" y="124342"/>
                  </a:lnTo>
                  <a:cubicBezTo>
                    <a:pt x="168535" y="124343"/>
                    <a:pt x="174220" y="130030"/>
                    <a:pt x="174219" y="137044"/>
                  </a:cubicBezTo>
                  <a:cubicBezTo>
                    <a:pt x="174217" y="144056"/>
                    <a:pt x="168533" y="149741"/>
                    <a:pt x="161521" y="149742"/>
                  </a:cubicBezTo>
                  <a:lnTo>
                    <a:pt x="99799" y="149742"/>
                  </a:lnTo>
                  <a:lnTo>
                    <a:pt x="99824" y="192084"/>
                  </a:lnTo>
                  <a:cubicBezTo>
                    <a:pt x="99824" y="199098"/>
                    <a:pt x="94138" y="204784"/>
                    <a:pt x="87124" y="204784"/>
                  </a:cubicBezTo>
                  <a:cubicBezTo>
                    <a:pt x="80110" y="204784"/>
                    <a:pt x="74424" y="199098"/>
                    <a:pt x="74424" y="192084"/>
                  </a:cubicBezTo>
                  <a:lnTo>
                    <a:pt x="74424" y="149742"/>
                  </a:lnTo>
                  <a:lnTo>
                    <a:pt x="12702" y="149742"/>
                  </a:lnTo>
                  <a:cubicBezTo>
                    <a:pt x="5688" y="149743"/>
                    <a:pt x="1" y="144058"/>
                    <a:pt x="0" y="137044"/>
                  </a:cubicBezTo>
                  <a:cubicBezTo>
                    <a:pt x="-1" y="130030"/>
                    <a:pt x="5684" y="124343"/>
                    <a:pt x="12698" y="124342"/>
                  </a:cubicBezTo>
                  <a:cubicBezTo>
                    <a:pt x="12699" y="124342"/>
                    <a:pt x="12701" y="124342"/>
                    <a:pt x="12702" y="124342"/>
                  </a:cubicBezTo>
                  <a:lnTo>
                    <a:pt x="74424" y="124342"/>
                  </a:lnTo>
                  <a:lnTo>
                    <a:pt x="74424" y="82025"/>
                  </a:lnTo>
                  <a:lnTo>
                    <a:pt x="12728" y="82025"/>
                  </a:lnTo>
                  <a:cubicBezTo>
                    <a:pt x="5714" y="82025"/>
                    <a:pt x="27" y="76340"/>
                    <a:pt x="27" y="69326"/>
                  </a:cubicBezTo>
                  <a:cubicBezTo>
                    <a:pt x="27" y="62311"/>
                    <a:pt x="5714" y="56626"/>
                    <a:pt x="12728" y="56626"/>
                  </a:cubicBezTo>
                  <a:lnTo>
                    <a:pt x="51462" y="56626"/>
                  </a:lnTo>
                  <a:lnTo>
                    <a:pt x="16563" y="21700"/>
                  </a:lnTo>
                  <a:cubicBezTo>
                    <a:pt x="11592" y="16752"/>
                    <a:pt x="11574" y="8711"/>
                    <a:pt x="16523" y="3740"/>
                  </a:cubicBezTo>
                  <a:cubicBezTo>
                    <a:pt x="20866" y="-622"/>
                    <a:pt x="27712" y="-1242"/>
                    <a:pt x="32768" y="2270"/>
                  </a:cubicBezTo>
                  <a:close/>
                </a:path>
              </a:pathLst>
            </a:custGeom>
            <a:grpFill/>
            <a:ln w="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11367" y="4671895"/>
            <a:ext cx="5277358" cy="76132"/>
            <a:chOff x="803275" y="3326763"/>
            <a:chExt cx="10599339" cy="59078"/>
          </a:xfrm>
        </p:grpSpPr>
        <p:cxnSp>
          <p:nvCxnSpPr>
            <p:cNvPr id="51" name="直接连接符 50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POWERBI"/>
          <p:cNvPicPr>
            <a:picLocks noChangeAspect="1"/>
          </p:cNvPicPr>
          <p:nvPr/>
        </p:nvPicPr>
        <p:blipFill>
          <a:blip r:embed="rId2"/>
          <a:srcRect l="1346"/>
          <a:stretch>
            <a:fillRect/>
          </a:stretch>
        </p:blipFill>
        <p:spPr>
          <a:xfrm>
            <a:off x="920115" y="1592580"/>
            <a:ext cx="4561840" cy="27438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/>
          <p:nvPr/>
        </p:nvSpPr>
        <p:spPr>
          <a:xfrm>
            <a:off x="4266113" y="1584974"/>
            <a:ext cx="3673914" cy="3673914"/>
          </a:xfrm>
          <a:prstGeom prst="ellipse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Inter" panose="020005030000000200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8025" y="261598"/>
            <a:ext cx="5181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Power BI Contribution to the Project</a:t>
            </a:r>
            <a:endParaRPr lang="en-US" altLang="en-GB" sz="36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83044" y="1855927"/>
            <a:ext cx="3394581" cy="1329750"/>
            <a:chOff x="8083044" y="1855927"/>
            <a:chExt cx="3394581" cy="1329750"/>
          </a:xfrm>
        </p:grpSpPr>
        <p:sp>
          <p:nvSpPr>
            <p:cNvPr id="84" name="文本框 83"/>
            <p:cNvSpPr txBox="1"/>
            <p:nvPr/>
          </p:nvSpPr>
          <p:spPr>
            <a:xfrm>
              <a:off x="8083044" y="2256037"/>
              <a:ext cx="3394581" cy="9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GB" sz="1400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Revealed important patterns: high alcohol increases quality, volatile acidity lowers it.</a:t>
              </a:r>
              <a:endParaRPr lang="en-US" altLang="en-GB" sz="14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8083044" y="1855927"/>
              <a:ext cx="17195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en-GB" sz="20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Key Insights</a:t>
              </a:r>
              <a:endPara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8171944" y="2256037"/>
              <a:ext cx="97205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" name="Cross 5"/>
          <p:cNvSpPr/>
          <p:nvPr/>
        </p:nvSpPr>
        <p:spPr>
          <a:xfrm>
            <a:off x="4251974" y="1584974"/>
            <a:ext cx="3688053" cy="3688053"/>
          </a:xfrm>
          <a:prstGeom prst="plus">
            <a:avLst>
              <a:gd name="adj" fmla="val 4943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Inter" panose="02000503000000020004" charset="0"/>
            </a:endParaRPr>
          </a:p>
        </p:txBody>
      </p:sp>
      <p:sp>
        <p:nvSpPr>
          <p:cNvPr id="40" name="Diamond 22"/>
          <p:cNvSpPr/>
          <p:nvPr/>
        </p:nvSpPr>
        <p:spPr>
          <a:xfrm>
            <a:off x="5957813" y="3283744"/>
            <a:ext cx="276372" cy="276372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Inter" panose="0200050300000002000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083044" y="3663635"/>
            <a:ext cx="3394581" cy="1329750"/>
            <a:chOff x="8083044" y="1855927"/>
            <a:chExt cx="3394581" cy="1329750"/>
          </a:xfrm>
        </p:grpSpPr>
        <p:sp>
          <p:nvSpPr>
            <p:cNvPr id="54" name="文本框 53"/>
            <p:cNvSpPr txBox="1"/>
            <p:nvPr/>
          </p:nvSpPr>
          <p:spPr>
            <a:xfrm>
              <a:off x="8083044" y="2256037"/>
              <a:ext cx="3394581" cy="9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GB" sz="1400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Summarized results using KPI cards and matrix tables for clean, client-friendly reporting.</a:t>
              </a:r>
              <a:endParaRPr lang="en-US" altLang="en-GB" sz="14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083044" y="1855927"/>
              <a:ext cx="206121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en-GB" sz="20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Easy Reporting</a:t>
              </a:r>
              <a:endPara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8171944" y="2256037"/>
              <a:ext cx="97205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728515" y="1815581"/>
            <a:ext cx="3394581" cy="1329750"/>
            <a:chOff x="728515" y="1815581"/>
            <a:chExt cx="3394581" cy="1329750"/>
          </a:xfrm>
        </p:grpSpPr>
        <p:sp>
          <p:nvSpPr>
            <p:cNvPr id="62" name="文本框 61"/>
            <p:cNvSpPr txBox="1"/>
            <p:nvPr/>
          </p:nvSpPr>
          <p:spPr>
            <a:xfrm>
              <a:off x="728515" y="2215691"/>
              <a:ext cx="3394581" cy="9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en-GB" sz="1400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Created interactive charts to show how features like alcohol and acidity influence wine quality.</a:t>
              </a:r>
              <a:endParaRPr lang="en-US" altLang="en-GB" sz="14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683426" y="1815581"/>
              <a:ext cx="243967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en-GB" sz="20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Data Visualization</a:t>
              </a:r>
              <a:endPara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3048000" y="2215691"/>
              <a:ext cx="97349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/>
          <p:cNvGrpSpPr/>
          <p:nvPr/>
        </p:nvGrpSpPr>
        <p:grpSpPr>
          <a:xfrm>
            <a:off x="728515" y="3663635"/>
            <a:ext cx="3394581" cy="1329750"/>
            <a:chOff x="728515" y="1815581"/>
            <a:chExt cx="3394581" cy="1329750"/>
          </a:xfrm>
        </p:grpSpPr>
        <p:sp>
          <p:nvSpPr>
            <p:cNvPr id="67" name="文本框 66"/>
            <p:cNvSpPr txBox="1"/>
            <p:nvPr/>
          </p:nvSpPr>
          <p:spPr>
            <a:xfrm>
              <a:off x="728515" y="2215691"/>
              <a:ext cx="3394581" cy="9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en-GB" sz="1400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Added slicers for Alcohol Level, pH, and Quality Rating so users can filter data easily.</a:t>
              </a:r>
              <a:endParaRPr lang="zh-CN" altLang="en-US" sz="14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726606" y="1815581"/>
              <a:ext cx="23964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en-GB" sz="20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User Interactivity</a:t>
              </a:r>
              <a:endPara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3048000" y="2215691"/>
              <a:ext cx="97349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图形 77"/>
          <p:cNvGrpSpPr/>
          <p:nvPr/>
        </p:nvGrpSpPr>
        <p:grpSpPr>
          <a:xfrm>
            <a:off x="6534745" y="3857399"/>
            <a:ext cx="780049" cy="780049"/>
            <a:chOff x="6534745" y="3857399"/>
            <a:chExt cx="780049" cy="780049"/>
          </a:xfrm>
          <a:solidFill>
            <a:schemeClr val="bg1"/>
          </a:solidFill>
        </p:grpSpPr>
        <p:sp>
          <p:nvSpPr>
            <p:cNvPr id="80" name="任意多边形: 形状 79"/>
            <p:cNvSpPr/>
            <p:nvPr/>
          </p:nvSpPr>
          <p:spPr>
            <a:xfrm>
              <a:off x="6609779" y="3932204"/>
              <a:ext cx="629980" cy="629980"/>
            </a:xfrm>
            <a:custGeom>
              <a:avLst/>
              <a:gdLst>
                <a:gd name="connsiteX0" fmla="*/ 552738 w 629980"/>
                <a:gd name="connsiteY0" fmla="*/ 629981 h 629980"/>
                <a:gd name="connsiteX1" fmla="*/ 77243 w 629980"/>
                <a:gd name="connsiteY1" fmla="*/ 629981 h 629980"/>
                <a:gd name="connsiteX2" fmla="*/ 0 w 629980"/>
                <a:gd name="connsiteY2" fmla="*/ 552738 h 629980"/>
                <a:gd name="connsiteX3" fmla="*/ 0 w 629980"/>
                <a:gd name="connsiteY3" fmla="*/ 77243 h 629980"/>
                <a:gd name="connsiteX4" fmla="*/ 77243 w 629980"/>
                <a:gd name="connsiteY4" fmla="*/ 0 h 629980"/>
                <a:gd name="connsiteX5" fmla="*/ 552738 w 629980"/>
                <a:gd name="connsiteY5" fmla="*/ 0 h 629980"/>
                <a:gd name="connsiteX6" fmla="*/ 629981 w 629980"/>
                <a:gd name="connsiteY6" fmla="*/ 77243 h 629980"/>
                <a:gd name="connsiteX7" fmla="*/ 629981 w 629980"/>
                <a:gd name="connsiteY7" fmla="*/ 552738 h 629980"/>
                <a:gd name="connsiteX8" fmla="*/ 552738 w 629980"/>
                <a:gd name="connsiteY8" fmla="*/ 629981 h 629980"/>
                <a:gd name="connsiteX9" fmla="*/ 77243 w 629980"/>
                <a:gd name="connsiteY9" fmla="*/ 35651 h 629980"/>
                <a:gd name="connsiteX10" fmla="*/ 35651 w 629980"/>
                <a:gd name="connsiteY10" fmla="*/ 77243 h 629980"/>
                <a:gd name="connsiteX11" fmla="*/ 35651 w 629980"/>
                <a:gd name="connsiteY11" fmla="*/ 552738 h 629980"/>
                <a:gd name="connsiteX12" fmla="*/ 77243 w 629980"/>
                <a:gd name="connsiteY12" fmla="*/ 594330 h 629980"/>
                <a:gd name="connsiteX13" fmla="*/ 552738 w 629980"/>
                <a:gd name="connsiteY13" fmla="*/ 594330 h 629980"/>
                <a:gd name="connsiteX14" fmla="*/ 594330 w 629980"/>
                <a:gd name="connsiteY14" fmla="*/ 552738 h 629980"/>
                <a:gd name="connsiteX15" fmla="*/ 594330 w 629980"/>
                <a:gd name="connsiteY15" fmla="*/ 77243 h 629980"/>
                <a:gd name="connsiteX16" fmla="*/ 552738 w 629980"/>
                <a:gd name="connsiteY16" fmla="*/ 35651 h 629980"/>
                <a:gd name="connsiteX17" fmla="*/ 77243 w 629980"/>
                <a:gd name="connsiteY17" fmla="*/ 35651 h 62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9980" h="629980">
                  <a:moveTo>
                    <a:pt x="552738" y="629981"/>
                  </a:moveTo>
                  <a:lnTo>
                    <a:pt x="77243" y="629981"/>
                  </a:lnTo>
                  <a:cubicBezTo>
                    <a:pt x="34660" y="629981"/>
                    <a:pt x="0" y="595321"/>
                    <a:pt x="0" y="552738"/>
                  </a:cubicBezTo>
                  <a:lnTo>
                    <a:pt x="0" y="77243"/>
                  </a:lnTo>
                  <a:cubicBezTo>
                    <a:pt x="0" y="34660"/>
                    <a:pt x="34660" y="0"/>
                    <a:pt x="77243" y="0"/>
                  </a:cubicBezTo>
                  <a:lnTo>
                    <a:pt x="552738" y="0"/>
                  </a:lnTo>
                  <a:cubicBezTo>
                    <a:pt x="595321" y="0"/>
                    <a:pt x="629981" y="34660"/>
                    <a:pt x="629981" y="77243"/>
                  </a:cubicBezTo>
                  <a:lnTo>
                    <a:pt x="629981" y="552738"/>
                  </a:lnTo>
                  <a:cubicBezTo>
                    <a:pt x="629981" y="595321"/>
                    <a:pt x="595321" y="629981"/>
                    <a:pt x="552738" y="629981"/>
                  </a:cubicBezTo>
                  <a:close/>
                  <a:moveTo>
                    <a:pt x="77243" y="35651"/>
                  </a:moveTo>
                  <a:cubicBezTo>
                    <a:pt x="54314" y="35651"/>
                    <a:pt x="35651" y="54314"/>
                    <a:pt x="35651" y="77243"/>
                  </a:cubicBezTo>
                  <a:lnTo>
                    <a:pt x="35651" y="552738"/>
                  </a:lnTo>
                  <a:cubicBezTo>
                    <a:pt x="35651" y="575667"/>
                    <a:pt x="54314" y="594330"/>
                    <a:pt x="77243" y="594330"/>
                  </a:cubicBezTo>
                  <a:lnTo>
                    <a:pt x="552738" y="594330"/>
                  </a:lnTo>
                  <a:cubicBezTo>
                    <a:pt x="575667" y="594330"/>
                    <a:pt x="594330" y="575667"/>
                    <a:pt x="594330" y="552738"/>
                  </a:cubicBezTo>
                  <a:lnTo>
                    <a:pt x="594330" y="77243"/>
                  </a:lnTo>
                  <a:cubicBezTo>
                    <a:pt x="594330" y="54314"/>
                    <a:pt x="575667" y="35651"/>
                    <a:pt x="552738" y="35651"/>
                  </a:cubicBezTo>
                  <a:lnTo>
                    <a:pt x="77243" y="35651"/>
                  </a:lnTo>
                  <a:close/>
                </a:path>
              </a:pathLst>
            </a:custGeom>
            <a:grpFill/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6609779" y="3932204"/>
              <a:ext cx="629980" cy="627010"/>
            </a:xfrm>
            <a:custGeom>
              <a:avLst/>
              <a:gdLst>
                <a:gd name="connsiteX0" fmla="*/ 552738 w 629980"/>
                <a:gd name="connsiteY0" fmla="*/ 627010 h 627010"/>
                <a:gd name="connsiteX1" fmla="*/ 77243 w 629980"/>
                <a:gd name="connsiteY1" fmla="*/ 627010 h 627010"/>
                <a:gd name="connsiteX2" fmla="*/ 0 w 629980"/>
                <a:gd name="connsiteY2" fmla="*/ 549767 h 627010"/>
                <a:gd name="connsiteX3" fmla="*/ 0 w 629980"/>
                <a:gd name="connsiteY3" fmla="*/ 526000 h 627010"/>
                <a:gd name="connsiteX4" fmla="*/ 77243 w 629980"/>
                <a:gd name="connsiteY4" fmla="*/ 448757 h 627010"/>
                <a:gd name="connsiteX5" fmla="*/ 552738 w 629980"/>
                <a:gd name="connsiteY5" fmla="*/ 448757 h 627010"/>
                <a:gd name="connsiteX6" fmla="*/ 629981 w 629980"/>
                <a:gd name="connsiteY6" fmla="*/ 526000 h 627010"/>
                <a:gd name="connsiteX7" fmla="*/ 629981 w 629980"/>
                <a:gd name="connsiteY7" fmla="*/ 549767 h 627010"/>
                <a:gd name="connsiteX8" fmla="*/ 552738 w 629980"/>
                <a:gd name="connsiteY8" fmla="*/ 627010 h 627010"/>
                <a:gd name="connsiteX9" fmla="*/ 77243 w 629980"/>
                <a:gd name="connsiteY9" fmla="*/ 484331 h 627010"/>
                <a:gd name="connsiteX10" fmla="*/ 35651 w 629980"/>
                <a:gd name="connsiteY10" fmla="*/ 525924 h 627010"/>
                <a:gd name="connsiteX11" fmla="*/ 35651 w 629980"/>
                <a:gd name="connsiteY11" fmla="*/ 549691 h 627010"/>
                <a:gd name="connsiteX12" fmla="*/ 77243 w 629980"/>
                <a:gd name="connsiteY12" fmla="*/ 591283 h 627010"/>
                <a:gd name="connsiteX13" fmla="*/ 552738 w 629980"/>
                <a:gd name="connsiteY13" fmla="*/ 591283 h 627010"/>
                <a:gd name="connsiteX14" fmla="*/ 594330 w 629980"/>
                <a:gd name="connsiteY14" fmla="*/ 549691 h 627010"/>
                <a:gd name="connsiteX15" fmla="*/ 594330 w 629980"/>
                <a:gd name="connsiteY15" fmla="*/ 525924 h 627010"/>
                <a:gd name="connsiteX16" fmla="*/ 552738 w 629980"/>
                <a:gd name="connsiteY16" fmla="*/ 484331 h 627010"/>
                <a:gd name="connsiteX17" fmla="*/ 77243 w 629980"/>
                <a:gd name="connsiteY17" fmla="*/ 484331 h 627010"/>
                <a:gd name="connsiteX18" fmla="*/ 289928 w 629980"/>
                <a:gd name="connsiteY18" fmla="*/ 270580 h 627010"/>
                <a:gd name="connsiteX19" fmla="*/ 276597 w 629980"/>
                <a:gd name="connsiteY19" fmla="*/ 264562 h 627010"/>
                <a:gd name="connsiteX20" fmla="*/ 218627 w 629980"/>
                <a:gd name="connsiteY20" fmla="*/ 199126 h 627010"/>
                <a:gd name="connsiteX21" fmla="*/ 160657 w 629980"/>
                <a:gd name="connsiteY21" fmla="*/ 264562 h 627010"/>
                <a:gd name="connsiteX22" fmla="*/ 141003 w 629980"/>
                <a:gd name="connsiteY22" fmla="*/ 269437 h 627010"/>
                <a:gd name="connsiteX23" fmla="*/ 129500 w 629980"/>
                <a:gd name="connsiteY23" fmla="*/ 252754 h 627010"/>
                <a:gd name="connsiteX24" fmla="*/ 129500 w 629980"/>
                <a:gd name="connsiteY24" fmla="*/ 17825 h 627010"/>
                <a:gd name="connsiteX25" fmla="*/ 147326 w 629980"/>
                <a:gd name="connsiteY25" fmla="*/ 0 h 627010"/>
                <a:gd name="connsiteX26" fmla="*/ 290005 w 629980"/>
                <a:gd name="connsiteY26" fmla="*/ 0 h 627010"/>
                <a:gd name="connsiteX27" fmla="*/ 307830 w 629980"/>
                <a:gd name="connsiteY27" fmla="*/ 17825 h 627010"/>
                <a:gd name="connsiteX28" fmla="*/ 307830 w 629980"/>
                <a:gd name="connsiteY28" fmla="*/ 252754 h 627010"/>
                <a:gd name="connsiteX29" fmla="*/ 296327 w 629980"/>
                <a:gd name="connsiteY29" fmla="*/ 269437 h 627010"/>
                <a:gd name="connsiteX30" fmla="*/ 289928 w 629980"/>
                <a:gd name="connsiteY30" fmla="*/ 270580 h 627010"/>
                <a:gd name="connsiteX31" fmla="*/ 218627 w 629980"/>
                <a:gd name="connsiteY31" fmla="*/ 154486 h 627010"/>
                <a:gd name="connsiteX32" fmla="*/ 231958 w 629980"/>
                <a:gd name="connsiteY32" fmla="*/ 160504 h 627010"/>
                <a:gd name="connsiteX33" fmla="*/ 272103 w 629980"/>
                <a:gd name="connsiteY33" fmla="*/ 205829 h 627010"/>
                <a:gd name="connsiteX34" fmla="*/ 272103 w 629980"/>
                <a:gd name="connsiteY34" fmla="*/ 35651 h 627010"/>
                <a:gd name="connsiteX35" fmla="*/ 165151 w 629980"/>
                <a:gd name="connsiteY35" fmla="*/ 35651 h 627010"/>
                <a:gd name="connsiteX36" fmla="*/ 165151 w 629980"/>
                <a:gd name="connsiteY36" fmla="*/ 205829 h 627010"/>
                <a:gd name="connsiteX37" fmla="*/ 205296 w 629980"/>
                <a:gd name="connsiteY37" fmla="*/ 160504 h 627010"/>
                <a:gd name="connsiteX38" fmla="*/ 218627 w 629980"/>
                <a:gd name="connsiteY38" fmla="*/ 154486 h 62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29980" h="627010">
                  <a:moveTo>
                    <a:pt x="552738" y="627010"/>
                  </a:moveTo>
                  <a:lnTo>
                    <a:pt x="77243" y="627010"/>
                  </a:lnTo>
                  <a:cubicBezTo>
                    <a:pt x="34660" y="627010"/>
                    <a:pt x="0" y="592350"/>
                    <a:pt x="0" y="549767"/>
                  </a:cubicBezTo>
                  <a:lnTo>
                    <a:pt x="0" y="526000"/>
                  </a:lnTo>
                  <a:cubicBezTo>
                    <a:pt x="0" y="483417"/>
                    <a:pt x="34660" y="448757"/>
                    <a:pt x="77243" y="448757"/>
                  </a:cubicBezTo>
                  <a:lnTo>
                    <a:pt x="552738" y="448757"/>
                  </a:lnTo>
                  <a:cubicBezTo>
                    <a:pt x="595321" y="448757"/>
                    <a:pt x="629981" y="483417"/>
                    <a:pt x="629981" y="526000"/>
                  </a:cubicBezTo>
                  <a:lnTo>
                    <a:pt x="629981" y="549767"/>
                  </a:lnTo>
                  <a:cubicBezTo>
                    <a:pt x="629981" y="592350"/>
                    <a:pt x="595321" y="627010"/>
                    <a:pt x="552738" y="627010"/>
                  </a:cubicBezTo>
                  <a:close/>
                  <a:moveTo>
                    <a:pt x="77243" y="484331"/>
                  </a:moveTo>
                  <a:cubicBezTo>
                    <a:pt x="54314" y="484331"/>
                    <a:pt x="35651" y="502995"/>
                    <a:pt x="35651" y="525924"/>
                  </a:cubicBezTo>
                  <a:lnTo>
                    <a:pt x="35651" y="549691"/>
                  </a:lnTo>
                  <a:cubicBezTo>
                    <a:pt x="35651" y="572620"/>
                    <a:pt x="54314" y="591283"/>
                    <a:pt x="77243" y="591283"/>
                  </a:cubicBezTo>
                  <a:lnTo>
                    <a:pt x="552738" y="591283"/>
                  </a:lnTo>
                  <a:cubicBezTo>
                    <a:pt x="575667" y="591283"/>
                    <a:pt x="594330" y="572620"/>
                    <a:pt x="594330" y="549691"/>
                  </a:cubicBezTo>
                  <a:lnTo>
                    <a:pt x="594330" y="525924"/>
                  </a:lnTo>
                  <a:cubicBezTo>
                    <a:pt x="594330" y="502995"/>
                    <a:pt x="575667" y="484331"/>
                    <a:pt x="552738" y="484331"/>
                  </a:cubicBezTo>
                  <a:lnTo>
                    <a:pt x="77243" y="484331"/>
                  </a:lnTo>
                  <a:close/>
                  <a:moveTo>
                    <a:pt x="289928" y="270580"/>
                  </a:moveTo>
                  <a:cubicBezTo>
                    <a:pt x="284901" y="270580"/>
                    <a:pt x="280025" y="268447"/>
                    <a:pt x="276597" y="264562"/>
                  </a:cubicBezTo>
                  <a:lnTo>
                    <a:pt x="218627" y="199126"/>
                  </a:lnTo>
                  <a:lnTo>
                    <a:pt x="160657" y="264562"/>
                  </a:lnTo>
                  <a:cubicBezTo>
                    <a:pt x="155781" y="270122"/>
                    <a:pt x="147935" y="272027"/>
                    <a:pt x="141003" y="269437"/>
                  </a:cubicBezTo>
                  <a:cubicBezTo>
                    <a:pt x="134071" y="266847"/>
                    <a:pt x="129500" y="260143"/>
                    <a:pt x="129500" y="252754"/>
                  </a:cubicBezTo>
                  <a:lnTo>
                    <a:pt x="129500" y="17825"/>
                  </a:lnTo>
                  <a:cubicBezTo>
                    <a:pt x="129500" y="7999"/>
                    <a:pt x="137499" y="0"/>
                    <a:pt x="147326" y="0"/>
                  </a:cubicBezTo>
                  <a:lnTo>
                    <a:pt x="290005" y="0"/>
                  </a:lnTo>
                  <a:cubicBezTo>
                    <a:pt x="299831" y="0"/>
                    <a:pt x="307830" y="7999"/>
                    <a:pt x="307830" y="17825"/>
                  </a:cubicBezTo>
                  <a:lnTo>
                    <a:pt x="307830" y="252754"/>
                  </a:lnTo>
                  <a:cubicBezTo>
                    <a:pt x="307830" y="260143"/>
                    <a:pt x="303259" y="266771"/>
                    <a:pt x="296327" y="269437"/>
                  </a:cubicBezTo>
                  <a:cubicBezTo>
                    <a:pt x="294194" y="270275"/>
                    <a:pt x="292061" y="270580"/>
                    <a:pt x="289928" y="270580"/>
                  </a:cubicBezTo>
                  <a:close/>
                  <a:moveTo>
                    <a:pt x="218627" y="154486"/>
                  </a:moveTo>
                  <a:cubicBezTo>
                    <a:pt x="223731" y="154486"/>
                    <a:pt x="228606" y="156695"/>
                    <a:pt x="231958" y="160504"/>
                  </a:cubicBezTo>
                  <a:lnTo>
                    <a:pt x="272103" y="205829"/>
                  </a:lnTo>
                  <a:lnTo>
                    <a:pt x="272103" y="35651"/>
                  </a:lnTo>
                  <a:lnTo>
                    <a:pt x="165151" y="35651"/>
                  </a:lnTo>
                  <a:lnTo>
                    <a:pt x="165151" y="205829"/>
                  </a:lnTo>
                  <a:lnTo>
                    <a:pt x="205296" y="160504"/>
                  </a:lnTo>
                  <a:cubicBezTo>
                    <a:pt x="208648" y="156695"/>
                    <a:pt x="213523" y="154486"/>
                    <a:pt x="218627" y="154486"/>
                  </a:cubicBezTo>
                  <a:close/>
                </a:path>
              </a:pathLst>
            </a:custGeom>
            <a:grpFill/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82" name="图形 71"/>
          <p:cNvGrpSpPr/>
          <p:nvPr/>
        </p:nvGrpSpPr>
        <p:grpSpPr>
          <a:xfrm>
            <a:off x="4805971" y="2256037"/>
            <a:ext cx="967875" cy="967875"/>
            <a:chOff x="4805971" y="2256037"/>
            <a:chExt cx="967875" cy="967875"/>
          </a:xfrm>
          <a:solidFill>
            <a:schemeClr val="bg1"/>
          </a:solidFill>
        </p:grpSpPr>
        <p:sp>
          <p:nvSpPr>
            <p:cNvPr id="83" name="任意多边形: 形状 82"/>
            <p:cNvSpPr/>
            <p:nvPr/>
          </p:nvSpPr>
          <p:spPr>
            <a:xfrm>
              <a:off x="4976558" y="2572209"/>
              <a:ext cx="157683" cy="471435"/>
            </a:xfrm>
            <a:custGeom>
              <a:avLst/>
              <a:gdLst>
                <a:gd name="connsiteX0" fmla="*/ 137519 w 157683"/>
                <a:gd name="connsiteY0" fmla="*/ 471436 h 471435"/>
                <a:gd name="connsiteX1" fmla="*/ 100821 w 157683"/>
                <a:gd name="connsiteY1" fmla="*/ 471436 h 471435"/>
                <a:gd name="connsiteX2" fmla="*/ 0 w 157683"/>
                <a:gd name="connsiteY2" fmla="*/ 370615 h 471435"/>
                <a:gd name="connsiteX3" fmla="*/ 0 w 157683"/>
                <a:gd name="connsiteY3" fmla="*/ 100820 h 471435"/>
                <a:gd name="connsiteX4" fmla="*/ 100821 w 157683"/>
                <a:gd name="connsiteY4" fmla="*/ 0 h 471435"/>
                <a:gd name="connsiteX5" fmla="*/ 137519 w 157683"/>
                <a:gd name="connsiteY5" fmla="*/ 0 h 471435"/>
                <a:gd name="connsiteX6" fmla="*/ 157683 w 157683"/>
                <a:gd name="connsiteY6" fmla="*/ 20164 h 471435"/>
                <a:gd name="connsiteX7" fmla="*/ 157683 w 157683"/>
                <a:gd name="connsiteY7" fmla="*/ 451272 h 471435"/>
                <a:gd name="connsiteX8" fmla="*/ 137519 w 157683"/>
                <a:gd name="connsiteY8" fmla="*/ 471436 h 471435"/>
                <a:gd name="connsiteX9" fmla="*/ 100821 w 157683"/>
                <a:gd name="connsiteY9" fmla="*/ 40328 h 471435"/>
                <a:gd name="connsiteX10" fmla="*/ 40328 w 157683"/>
                <a:gd name="connsiteY10" fmla="*/ 100820 h 471435"/>
                <a:gd name="connsiteX11" fmla="*/ 40328 w 157683"/>
                <a:gd name="connsiteY11" fmla="*/ 370615 h 471435"/>
                <a:gd name="connsiteX12" fmla="*/ 100821 w 157683"/>
                <a:gd name="connsiteY12" fmla="*/ 431107 h 471435"/>
                <a:gd name="connsiteX13" fmla="*/ 117355 w 157683"/>
                <a:gd name="connsiteY13" fmla="*/ 431107 h 471435"/>
                <a:gd name="connsiteX14" fmla="*/ 117355 w 157683"/>
                <a:gd name="connsiteY14" fmla="*/ 40328 h 47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683" h="471435">
                  <a:moveTo>
                    <a:pt x="137519" y="471436"/>
                  </a:moveTo>
                  <a:lnTo>
                    <a:pt x="100821" y="471436"/>
                  </a:lnTo>
                  <a:cubicBezTo>
                    <a:pt x="45139" y="471436"/>
                    <a:pt x="0" y="426297"/>
                    <a:pt x="0" y="370615"/>
                  </a:cubicBezTo>
                  <a:lnTo>
                    <a:pt x="0" y="100820"/>
                  </a:lnTo>
                  <a:cubicBezTo>
                    <a:pt x="0" y="45139"/>
                    <a:pt x="45139" y="0"/>
                    <a:pt x="100821" y="0"/>
                  </a:cubicBezTo>
                  <a:lnTo>
                    <a:pt x="137519" y="0"/>
                  </a:lnTo>
                  <a:cubicBezTo>
                    <a:pt x="148655" y="0"/>
                    <a:pt x="157683" y="9028"/>
                    <a:pt x="157683" y="20164"/>
                  </a:cubicBezTo>
                  <a:lnTo>
                    <a:pt x="157683" y="451272"/>
                  </a:lnTo>
                  <a:cubicBezTo>
                    <a:pt x="157683" y="462408"/>
                    <a:pt x="148655" y="471436"/>
                    <a:pt x="137519" y="471436"/>
                  </a:cubicBezTo>
                  <a:close/>
                  <a:moveTo>
                    <a:pt x="100821" y="40328"/>
                  </a:moveTo>
                  <a:cubicBezTo>
                    <a:pt x="67411" y="40328"/>
                    <a:pt x="40328" y="67411"/>
                    <a:pt x="40328" y="100820"/>
                  </a:cubicBezTo>
                  <a:lnTo>
                    <a:pt x="40328" y="370615"/>
                  </a:lnTo>
                  <a:cubicBezTo>
                    <a:pt x="40328" y="404025"/>
                    <a:pt x="67411" y="431107"/>
                    <a:pt x="100821" y="431107"/>
                  </a:cubicBezTo>
                  <a:lnTo>
                    <a:pt x="117355" y="431107"/>
                  </a:lnTo>
                  <a:lnTo>
                    <a:pt x="117355" y="40328"/>
                  </a:lnTo>
                  <a:close/>
                </a:path>
              </a:pathLst>
            </a:custGeom>
            <a:grpFill/>
            <a:ln w="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093913" y="2377687"/>
              <a:ext cx="529127" cy="664747"/>
            </a:xfrm>
            <a:custGeom>
              <a:avLst/>
              <a:gdLst>
                <a:gd name="connsiteX0" fmla="*/ 429091 w 529127"/>
                <a:gd name="connsiteY0" fmla="*/ 664748 h 664747"/>
                <a:gd name="connsiteX1" fmla="*/ 20164 w 529127"/>
                <a:gd name="connsiteY1" fmla="*/ 664748 h 664747"/>
                <a:gd name="connsiteX2" fmla="*/ 0 w 529127"/>
                <a:gd name="connsiteY2" fmla="*/ 644584 h 664747"/>
                <a:gd name="connsiteX3" fmla="*/ 0 w 529127"/>
                <a:gd name="connsiteY3" fmla="*/ 214686 h 664747"/>
                <a:gd name="connsiteX4" fmla="*/ 20164 w 529127"/>
                <a:gd name="connsiteY4" fmla="*/ 194522 h 664747"/>
                <a:gd name="connsiteX5" fmla="*/ 28633 w 529127"/>
                <a:gd name="connsiteY5" fmla="*/ 194522 h 664747"/>
                <a:gd name="connsiteX6" fmla="*/ 122598 w 529127"/>
                <a:gd name="connsiteY6" fmla="*/ 44299 h 664747"/>
                <a:gd name="connsiteX7" fmla="*/ 230960 w 529127"/>
                <a:gd name="connsiteY7" fmla="*/ 8685 h 664747"/>
                <a:gd name="connsiteX8" fmla="*/ 275239 w 529127"/>
                <a:gd name="connsiteY8" fmla="*/ 79989 h 664747"/>
                <a:gd name="connsiteX9" fmla="*/ 275239 w 529127"/>
                <a:gd name="connsiteY9" fmla="*/ 194925 h 664747"/>
                <a:gd name="connsiteX10" fmla="*/ 432923 w 529127"/>
                <a:gd name="connsiteY10" fmla="*/ 194925 h 664747"/>
                <a:gd name="connsiteX11" fmla="*/ 504304 w 529127"/>
                <a:gd name="connsiteY11" fmla="*/ 227389 h 664747"/>
                <a:gd name="connsiteX12" fmla="*/ 528298 w 529127"/>
                <a:gd name="connsiteY12" fmla="*/ 305828 h 664747"/>
                <a:gd name="connsiteX13" fmla="*/ 486761 w 529127"/>
                <a:gd name="connsiteY13" fmla="*/ 613934 h 664747"/>
                <a:gd name="connsiteX14" fmla="*/ 429091 w 529127"/>
                <a:gd name="connsiteY14" fmla="*/ 664748 h 664747"/>
                <a:gd name="connsiteX15" fmla="*/ 40328 w 529127"/>
                <a:gd name="connsiteY15" fmla="*/ 624419 h 664747"/>
                <a:gd name="connsiteX16" fmla="*/ 429091 w 529127"/>
                <a:gd name="connsiteY16" fmla="*/ 624419 h 664747"/>
                <a:gd name="connsiteX17" fmla="*/ 446836 w 529127"/>
                <a:gd name="connsiteY17" fmla="*/ 608086 h 664747"/>
                <a:gd name="connsiteX18" fmla="*/ 488373 w 529127"/>
                <a:gd name="connsiteY18" fmla="*/ 301794 h 664747"/>
                <a:gd name="connsiteX19" fmla="*/ 474057 w 529127"/>
                <a:gd name="connsiteY19" fmla="*/ 255215 h 664747"/>
                <a:gd name="connsiteX20" fmla="*/ 433729 w 529127"/>
                <a:gd name="connsiteY20" fmla="*/ 236463 h 664747"/>
                <a:gd name="connsiteX21" fmla="*/ 255478 w 529127"/>
                <a:gd name="connsiteY21" fmla="*/ 236463 h 664747"/>
                <a:gd name="connsiteX22" fmla="*/ 235315 w 529127"/>
                <a:gd name="connsiteY22" fmla="*/ 216299 h 664747"/>
                <a:gd name="connsiteX23" fmla="*/ 235315 w 529127"/>
                <a:gd name="connsiteY23" fmla="*/ 79989 h 664747"/>
                <a:gd name="connsiteX24" fmla="*/ 193249 w 529127"/>
                <a:gd name="connsiteY24" fmla="*/ 41478 h 664747"/>
                <a:gd name="connsiteX25" fmla="*/ 159094 w 529127"/>
                <a:gd name="connsiteY25" fmla="*/ 63455 h 664747"/>
                <a:gd name="connsiteX26" fmla="*/ 157885 w 529127"/>
                <a:gd name="connsiteY26" fmla="*/ 65674 h 664747"/>
                <a:gd name="connsiteX27" fmla="*/ 57064 w 529127"/>
                <a:gd name="connsiteY27" fmla="*/ 226985 h 664747"/>
                <a:gd name="connsiteX28" fmla="*/ 40530 w 529127"/>
                <a:gd name="connsiteY28" fmla="*/ 236463 h 66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9127" h="664747">
                  <a:moveTo>
                    <a:pt x="429091" y="664748"/>
                  </a:moveTo>
                  <a:lnTo>
                    <a:pt x="20164" y="664748"/>
                  </a:lnTo>
                  <a:cubicBezTo>
                    <a:pt x="9028" y="664748"/>
                    <a:pt x="0" y="655720"/>
                    <a:pt x="0" y="644584"/>
                  </a:cubicBezTo>
                  <a:lnTo>
                    <a:pt x="0" y="214686"/>
                  </a:lnTo>
                  <a:cubicBezTo>
                    <a:pt x="0" y="203549"/>
                    <a:pt x="9028" y="194522"/>
                    <a:pt x="20164" y="194522"/>
                  </a:cubicBezTo>
                  <a:lnTo>
                    <a:pt x="28633" y="194522"/>
                  </a:lnTo>
                  <a:lnTo>
                    <a:pt x="122598" y="44299"/>
                  </a:lnTo>
                  <a:cubicBezTo>
                    <a:pt x="142686" y="4541"/>
                    <a:pt x="191202" y="-11404"/>
                    <a:pt x="230960" y="8685"/>
                  </a:cubicBezTo>
                  <a:cubicBezTo>
                    <a:pt x="257899" y="22296"/>
                    <a:pt x="274983" y="49809"/>
                    <a:pt x="275239" y="79989"/>
                  </a:cubicBezTo>
                  <a:lnTo>
                    <a:pt x="275239" y="194925"/>
                  </a:lnTo>
                  <a:lnTo>
                    <a:pt x="432923" y="194925"/>
                  </a:lnTo>
                  <a:cubicBezTo>
                    <a:pt x="460270" y="195012"/>
                    <a:pt x="486265" y="206834"/>
                    <a:pt x="504304" y="227389"/>
                  </a:cubicBezTo>
                  <a:cubicBezTo>
                    <a:pt x="523242" y="248850"/>
                    <a:pt x="531990" y="277443"/>
                    <a:pt x="528298" y="305828"/>
                  </a:cubicBezTo>
                  <a:lnTo>
                    <a:pt x="486761" y="613934"/>
                  </a:lnTo>
                  <a:cubicBezTo>
                    <a:pt x="482850" y="642857"/>
                    <a:pt x="458277" y="664509"/>
                    <a:pt x="429091" y="664748"/>
                  </a:cubicBezTo>
                  <a:close/>
                  <a:moveTo>
                    <a:pt x="40328" y="624419"/>
                  </a:moveTo>
                  <a:lnTo>
                    <a:pt x="429091" y="624419"/>
                  </a:lnTo>
                  <a:cubicBezTo>
                    <a:pt x="438256" y="624172"/>
                    <a:pt x="445831" y="617199"/>
                    <a:pt x="446836" y="608086"/>
                  </a:cubicBezTo>
                  <a:lnTo>
                    <a:pt x="488373" y="301794"/>
                  </a:lnTo>
                  <a:cubicBezTo>
                    <a:pt x="490552" y="284929"/>
                    <a:pt x="485332" y="267946"/>
                    <a:pt x="474057" y="255215"/>
                  </a:cubicBezTo>
                  <a:cubicBezTo>
                    <a:pt x="463913" y="243488"/>
                    <a:pt x="449234" y="236662"/>
                    <a:pt x="433729" y="236463"/>
                  </a:cubicBezTo>
                  <a:lnTo>
                    <a:pt x="255478" y="236463"/>
                  </a:lnTo>
                  <a:cubicBezTo>
                    <a:pt x="244342" y="236463"/>
                    <a:pt x="235315" y="227435"/>
                    <a:pt x="235315" y="216299"/>
                  </a:cubicBezTo>
                  <a:lnTo>
                    <a:pt x="235315" y="79989"/>
                  </a:lnTo>
                  <a:cubicBezTo>
                    <a:pt x="234334" y="57739"/>
                    <a:pt x="215500" y="40497"/>
                    <a:pt x="193249" y="41478"/>
                  </a:cubicBezTo>
                  <a:cubicBezTo>
                    <a:pt x="178736" y="42118"/>
                    <a:pt x="165690" y="50513"/>
                    <a:pt x="159094" y="63455"/>
                  </a:cubicBezTo>
                  <a:lnTo>
                    <a:pt x="157885" y="65674"/>
                  </a:lnTo>
                  <a:lnTo>
                    <a:pt x="57064" y="226985"/>
                  </a:lnTo>
                  <a:cubicBezTo>
                    <a:pt x="53487" y="232714"/>
                    <a:pt x="47280" y="236272"/>
                    <a:pt x="40530" y="236463"/>
                  </a:cubicBezTo>
                  <a:close/>
                </a:path>
              </a:pathLst>
            </a:custGeom>
            <a:grpFill/>
            <a:ln w="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88" name="图形 75"/>
          <p:cNvGrpSpPr/>
          <p:nvPr/>
        </p:nvGrpSpPr>
        <p:grpSpPr>
          <a:xfrm>
            <a:off x="4914432" y="3894975"/>
            <a:ext cx="750952" cy="750952"/>
            <a:chOff x="4914432" y="3894975"/>
            <a:chExt cx="750952" cy="750952"/>
          </a:xfrm>
          <a:solidFill>
            <a:schemeClr val="bg1"/>
          </a:solidFill>
        </p:grpSpPr>
        <p:sp>
          <p:nvSpPr>
            <p:cNvPr id="89" name="任意多边形: 形状 88"/>
            <p:cNvSpPr/>
            <p:nvPr/>
          </p:nvSpPr>
          <p:spPr>
            <a:xfrm>
              <a:off x="5023261" y="3979603"/>
              <a:ext cx="592988" cy="567027"/>
            </a:xfrm>
            <a:custGeom>
              <a:avLst/>
              <a:gdLst>
                <a:gd name="connsiteX0" fmla="*/ 310794 w 592988"/>
                <a:gd name="connsiteY0" fmla="*/ 304048 h 567027"/>
                <a:gd name="connsiteX1" fmla="*/ 158771 w 592988"/>
                <a:gd name="connsiteY1" fmla="*/ 152024 h 567027"/>
                <a:gd name="connsiteX2" fmla="*/ 310794 w 592988"/>
                <a:gd name="connsiteY2" fmla="*/ 0 h 567027"/>
                <a:gd name="connsiteX3" fmla="*/ 462818 w 592988"/>
                <a:gd name="connsiteY3" fmla="*/ 152024 h 567027"/>
                <a:gd name="connsiteX4" fmla="*/ 310794 w 592988"/>
                <a:gd name="connsiteY4" fmla="*/ 304048 h 567027"/>
                <a:gd name="connsiteX5" fmla="*/ 310794 w 592988"/>
                <a:gd name="connsiteY5" fmla="*/ 36594 h 567027"/>
                <a:gd name="connsiteX6" fmla="*/ 195438 w 592988"/>
                <a:gd name="connsiteY6" fmla="*/ 151950 h 567027"/>
                <a:gd name="connsiteX7" fmla="*/ 310794 w 592988"/>
                <a:gd name="connsiteY7" fmla="*/ 267380 h 567027"/>
                <a:gd name="connsiteX8" fmla="*/ 426151 w 592988"/>
                <a:gd name="connsiteY8" fmla="*/ 152024 h 567027"/>
                <a:gd name="connsiteX9" fmla="*/ 310794 w 592988"/>
                <a:gd name="connsiteY9" fmla="*/ 36594 h 567027"/>
                <a:gd name="connsiteX10" fmla="*/ 95849 w 592988"/>
                <a:gd name="connsiteY10" fmla="*/ 293634 h 567027"/>
                <a:gd name="connsiteX11" fmla="*/ 89249 w 592988"/>
                <a:gd name="connsiteY11" fmla="*/ 292387 h 567027"/>
                <a:gd name="connsiteX12" fmla="*/ 25081 w 592988"/>
                <a:gd name="connsiteY12" fmla="*/ 242006 h 567027"/>
                <a:gd name="connsiteX13" fmla="*/ 0 w 592988"/>
                <a:gd name="connsiteY13" fmla="*/ 162217 h 567027"/>
                <a:gd name="connsiteX14" fmla="*/ 139557 w 592988"/>
                <a:gd name="connsiteY14" fmla="*/ 22661 h 567027"/>
                <a:gd name="connsiteX15" fmla="*/ 157891 w 592988"/>
                <a:gd name="connsiteY15" fmla="*/ 40994 h 567027"/>
                <a:gd name="connsiteX16" fmla="*/ 139557 w 592988"/>
                <a:gd name="connsiteY16" fmla="*/ 59328 h 567027"/>
                <a:gd name="connsiteX17" fmla="*/ 36668 w 592988"/>
                <a:gd name="connsiteY17" fmla="*/ 162217 h 567027"/>
                <a:gd name="connsiteX18" fmla="*/ 102449 w 592988"/>
                <a:gd name="connsiteY18" fmla="*/ 258213 h 567027"/>
                <a:gd name="connsiteX19" fmla="*/ 112936 w 592988"/>
                <a:gd name="connsiteY19" fmla="*/ 281900 h 567027"/>
                <a:gd name="connsiteX20" fmla="*/ 95849 w 592988"/>
                <a:gd name="connsiteY20" fmla="*/ 293634 h 567027"/>
                <a:gd name="connsiteX21" fmla="*/ 574654 w 592988"/>
                <a:gd name="connsiteY21" fmla="*/ 567027 h 567027"/>
                <a:gd name="connsiteX22" fmla="*/ 556321 w 592988"/>
                <a:gd name="connsiteY22" fmla="*/ 548694 h 567027"/>
                <a:gd name="connsiteX23" fmla="*/ 457318 w 592988"/>
                <a:gd name="connsiteY23" fmla="*/ 351642 h 567027"/>
                <a:gd name="connsiteX24" fmla="*/ 453578 w 592988"/>
                <a:gd name="connsiteY24" fmla="*/ 325975 h 567027"/>
                <a:gd name="connsiteX25" fmla="*/ 479245 w 592988"/>
                <a:gd name="connsiteY25" fmla="*/ 322235 h 567027"/>
                <a:gd name="connsiteX26" fmla="*/ 561967 w 592988"/>
                <a:gd name="connsiteY26" fmla="*/ 419990 h 567027"/>
                <a:gd name="connsiteX27" fmla="*/ 592988 w 592988"/>
                <a:gd name="connsiteY27" fmla="*/ 548694 h 567027"/>
                <a:gd name="connsiteX28" fmla="*/ 574654 w 592988"/>
                <a:gd name="connsiteY28" fmla="*/ 567027 h 56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988" h="567027">
                  <a:moveTo>
                    <a:pt x="310794" y="304048"/>
                  </a:moveTo>
                  <a:cubicBezTo>
                    <a:pt x="226972" y="304048"/>
                    <a:pt x="158771" y="235846"/>
                    <a:pt x="158771" y="152024"/>
                  </a:cubicBezTo>
                  <a:cubicBezTo>
                    <a:pt x="158771" y="68202"/>
                    <a:pt x="226972" y="0"/>
                    <a:pt x="310794" y="0"/>
                  </a:cubicBezTo>
                  <a:cubicBezTo>
                    <a:pt x="394616" y="0"/>
                    <a:pt x="462818" y="68202"/>
                    <a:pt x="462818" y="152024"/>
                  </a:cubicBezTo>
                  <a:cubicBezTo>
                    <a:pt x="462818" y="235846"/>
                    <a:pt x="394616" y="304048"/>
                    <a:pt x="310794" y="304048"/>
                  </a:cubicBezTo>
                  <a:close/>
                  <a:moveTo>
                    <a:pt x="310794" y="36594"/>
                  </a:moveTo>
                  <a:cubicBezTo>
                    <a:pt x="247139" y="36594"/>
                    <a:pt x="195438" y="88369"/>
                    <a:pt x="195438" y="151950"/>
                  </a:cubicBezTo>
                  <a:cubicBezTo>
                    <a:pt x="195438" y="215532"/>
                    <a:pt x="247139" y="267380"/>
                    <a:pt x="310794" y="267380"/>
                  </a:cubicBezTo>
                  <a:cubicBezTo>
                    <a:pt x="374449" y="267380"/>
                    <a:pt x="426151" y="215605"/>
                    <a:pt x="426151" y="152024"/>
                  </a:cubicBezTo>
                  <a:cubicBezTo>
                    <a:pt x="426151" y="88442"/>
                    <a:pt x="374449" y="36594"/>
                    <a:pt x="310794" y="36594"/>
                  </a:cubicBezTo>
                  <a:close/>
                  <a:moveTo>
                    <a:pt x="95849" y="293634"/>
                  </a:moveTo>
                  <a:cubicBezTo>
                    <a:pt x="93649" y="293634"/>
                    <a:pt x="91449" y="293267"/>
                    <a:pt x="89249" y="292387"/>
                  </a:cubicBezTo>
                  <a:cubicBezTo>
                    <a:pt x="63288" y="282340"/>
                    <a:pt x="41068" y="264887"/>
                    <a:pt x="25081" y="242006"/>
                  </a:cubicBezTo>
                  <a:cubicBezTo>
                    <a:pt x="8654" y="218539"/>
                    <a:pt x="0" y="190891"/>
                    <a:pt x="0" y="162217"/>
                  </a:cubicBezTo>
                  <a:cubicBezTo>
                    <a:pt x="0" y="85289"/>
                    <a:pt x="62628" y="22661"/>
                    <a:pt x="139557" y="22661"/>
                  </a:cubicBezTo>
                  <a:cubicBezTo>
                    <a:pt x="149677" y="22661"/>
                    <a:pt x="157891" y="30874"/>
                    <a:pt x="157891" y="40994"/>
                  </a:cubicBezTo>
                  <a:cubicBezTo>
                    <a:pt x="157891" y="51115"/>
                    <a:pt x="149677" y="59328"/>
                    <a:pt x="139557" y="59328"/>
                  </a:cubicBezTo>
                  <a:cubicBezTo>
                    <a:pt x="82795" y="59328"/>
                    <a:pt x="36668" y="105456"/>
                    <a:pt x="36668" y="162217"/>
                  </a:cubicBezTo>
                  <a:cubicBezTo>
                    <a:pt x="36668" y="204458"/>
                    <a:pt x="63142" y="243033"/>
                    <a:pt x="102449" y="258213"/>
                  </a:cubicBezTo>
                  <a:cubicBezTo>
                    <a:pt x="111909" y="261880"/>
                    <a:pt x="116603" y="272513"/>
                    <a:pt x="112936" y="281900"/>
                  </a:cubicBezTo>
                  <a:cubicBezTo>
                    <a:pt x="110149" y="289161"/>
                    <a:pt x="103183" y="293634"/>
                    <a:pt x="95849" y="293634"/>
                  </a:cubicBezTo>
                  <a:close/>
                  <a:moveTo>
                    <a:pt x="574654" y="567027"/>
                  </a:moveTo>
                  <a:cubicBezTo>
                    <a:pt x="564534" y="567027"/>
                    <a:pt x="556321" y="558814"/>
                    <a:pt x="556321" y="548694"/>
                  </a:cubicBezTo>
                  <a:cubicBezTo>
                    <a:pt x="556321" y="470372"/>
                    <a:pt x="520240" y="398503"/>
                    <a:pt x="457318" y="351642"/>
                  </a:cubicBezTo>
                  <a:cubicBezTo>
                    <a:pt x="449178" y="345629"/>
                    <a:pt x="447491" y="334115"/>
                    <a:pt x="453578" y="325975"/>
                  </a:cubicBezTo>
                  <a:cubicBezTo>
                    <a:pt x="459591" y="317835"/>
                    <a:pt x="471105" y="316148"/>
                    <a:pt x="479245" y="322235"/>
                  </a:cubicBezTo>
                  <a:cubicBezTo>
                    <a:pt x="513786" y="347975"/>
                    <a:pt x="542387" y="381783"/>
                    <a:pt x="561967" y="419990"/>
                  </a:cubicBezTo>
                  <a:cubicBezTo>
                    <a:pt x="582575" y="460031"/>
                    <a:pt x="592988" y="503373"/>
                    <a:pt x="592988" y="548694"/>
                  </a:cubicBezTo>
                  <a:cubicBezTo>
                    <a:pt x="592988" y="558814"/>
                    <a:pt x="584775" y="567027"/>
                    <a:pt x="574654" y="567027"/>
                  </a:cubicBezTo>
                  <a:close/>
                </a:path>
              </a:pathLst>
            </a:custGeom>
            <a:grpFill/>
            <a:ln w="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4963571" y="4236530"/>
              <a:ext cx="388891" cy="310980"/>
            </a:xfrm>
            <a:custGeom>
              <a:avLst/>
              <a:gdLst>
                <a:gd name="connsiteX0" fmla="*/ 18329 w 388891"/>
                <a:gd name="connsiteY0" fmla="*/ 233759 h 310980"/>
                <a:gd name="connsiteX1" fmla="*/ 16056 w 388891"/>
                <a:gd name="connsiteY1" fmla="*/ 233612 h 310980"/>
                <a:gd name="connsiteX2" fmla="*/ 142 w 388891"/>
                <a:gd name="connsiteY2" fmla="*/ 213152 h 310980"/>
                <a:gd name="connsiteX3" fmla="*/ 46710 w 388891"/>
                <a:gd name="connsiteY3" fmla="*/ 89215 h 310980"/>
                <a:gd name="connsiteX4" fmla="*/ 140872 w 388891"/>
                <a:gd name="connsiteY4" fmla="*/ 2386 h 310980"/>
                <a:gd name="connsiteX5" fmla="*/ 165879 w 388891"/>
                <a:gd name="connsiteY5" fmla="*/ 9280 h 310980"/>
                <a:gd name="connsiteX6" fmla="*/ 158986 w 388891"/>
                <a:gd name="connsiteY6" fmla="*/ 34287 h 310980"/>
                <a:gd name="connsiteX7" fmla="*/ 36516 w 388891"/>
                <a:gd name="connsiteY7" fmla="*/ 217625 h 310980"/>
                <a:gd name="connsiteX8" fmla="*/ 18329 w 388891"/>
                <a:gd name="connsiteY8" fmla="*/ 233759 h 310980"/>
                <a:gd name="connsiteX9" fmla="*/ 106624 w 388891"/>
                <a:gd name="connsiteY9" fmla="*/ 310981 h 310980"/>
                <a:gd name="connsiteX10" fmla="*/ 88291 w 388891"/>
                <a:gd name="connsiteY10" fmla="*/ 292647 h 310980"/>
                <a:gd name="connsiteX11" fmla="*/ 110511 w 388891"/>
                <a:gd name="connsiteY11" fmla="*/ 182791 h 310980"/>
                <a:gd name="connsiteX12" fmla="*/ 171013 w 388891"/>
                <a:gd name="connsiteY12" fmla="*/ 93102 h 310980"/>
                <a:gd name="connsiteX13" fmla="*/ 260702 w 388891"/>
                <a:gd name="connsiteY13" fmla="*/ 32601 h 310980"/>
                <a:gd name="connsiteX14" fmla="*/ 370558 w 388891"/>
                <a:gd name="connsiteY14" fmla="*/ 10380 h 310980"/>
                <a:gd name="connsiteX15" fmla="*/ 388891 w 388891"/>
                <a:gd name="connsiteY15" fmla="*/ 28714 h 310980"/>
                <a:gd name="connsiteX16" fmla="*/ 370558 w 388891"/>
                <a:gd name="connsiteY16" fmla="*/ 47048 h 310980"/>
                <a:gd name="connsiteX17" fmla="*/ 125032 w 388891"/>
                <a:gd name="connsiteY17" fmla="*/ 292574 h 310980"/>
                <a:gd name="connsiteX18" fmla="*/ 106624 w 388891"/>
                <a:gd name="connsiteY18" fmla="*/ 310981 h 31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8891" h="310980">
                  <a:moveTo>
                    <a:pt x="18329" y="233759"/>
                  </a:moveTo>
                  <a:cubicBezTo>
                    <a:pt x="17596" y="233759"/>
                    <a:pt x="16789" y="233686"/>
                    <a:pt x="16056" y="233612"/>
                  </a:cubicBezTo>
                  <a:cubicBezTo>
                    <a:pt x="6009" y="232366"/>
                    <a:pt x="-1105" y="223199"/>
                    <a:pt x="142" y="213152"/>
                  </a:cubicBezTo>
                  <a:cubicBezTo>
                    <a:pt x="5715" y="168124"/>
                    <a:pt x="21409" y="126470"/>
                    <a:pt x="46710" y="89215"/>
                  </a:cubicBezTo>
                  <a:cubicBezTo>
                    <a:pt x="70910" y="53721"/>
                    <a:pt x="103398" y="23727"/>
                    <a:pt x="140872" y="2386"/>
                  </a:cubicBezTo>
                  <a:cubicBezTo>
                    <a:pt x="149672" y="-2600"/>
                    <a:pt x="160892" y="480"/>
                    <a:pt x="165879" y="9280"/>
                  </a:cubicBezTo>
                  <a:cubicBezTo>
                    <a:pt x="170866" y="18080"/>
                    <a:pt x="167786" y="29301"/>
                    <a:pt x="158986" y="34287"/>
                  </a:cubicBezTo>
                  <a:cubicBezTo>
                    <a:pt x="90784" y="73082"/>
                    <a:pt x="46123" y="139890"/>
                    <a:pt x="36516" y="217625"/>
                  </a:cubicBezTo>
                  <a:cubicBezTo>
                    <a:pt x="35343" y="226939"/>
                    <a:pt x="27496" y="233759"/>
                    <a:pt x="18329" y="233759"/>
                  </a:cubicBezTo>
                  <a:close/>
                  <a:moveTo>
                    <a:pt x="106624" y="310981"/>
                  </a:moveTo>
                  <a:cubicBezTo>
                    <a:pt x="96504" y="310981"/>
                    <a:pt x="88291" y="302767"/>
                    <a:pt x="88291" y="292647"/>
                  </a:cubicBezTo>
                  <a:cubicBezTo>
                    <a:pt x="88291" y="254586"/>
                    <a:pt x="95771" y="217625"/>
                    <a:pt x="110511" y="182791"/>
                  </a:cubicBezTo>
                  <a:cubicBezTo>
                    <a:pt x="124738" y="149203"/>
                    <a:pt x="145052" y="118989"/>
                    <a:pt x="171013" y="93102"/>
                  </a:cubicBezTo>
                  <a:cubicBezTo>
                    <a:pt x="196900" y="67215"/>
                    <a:pt x="227114" y="46828"/>
                    <a:pt x="260702" y="32601"/>
                  </a:cubicBezTo>
                  <a:cubicBezTo>
                    <a:pt x="295536" y="17860"/>
                    <a:pt x="332497" y="10380"/>
                    <a:pt x="370558" y="10380"/>
                  </a:cubicBezTo>
                  <a:cubicBezTo>
                    <a:pt x="380678" y="10380"/>
                    <a:pt x="388891" y="18594"/>
                    <a:pt x="388891" y="28714"/>
                  </a:cubicBezTo>
                  <a:cubicBezTo>
                    <a:pt x="388891" y="38834"/>
                    <a:pt x="380678" y="47048"/>
                    <a:pt x="370558" y="47048"/>
                  </a:cubicBezTo>
                  <a:cubicBezTo>
                    <a:pt x="235181" y="47048"/>
                    <a:pt x="125032" y="157197"/>
                    <a:pt x="125032" y="292574"/>
                  </a:cubicBezTo>
                  <a:cubicBezTo>
                    <a:pt x="124958" y="302767"/>
                    <a:pt x="116745" y="310981"/>
                    <a:pt x="106624" y="310981"/>
                  </a:cubicBezTo>
                  <a:close/>
                </a:path>
              </a:pathLst>
            </a:custGeom>
            <a:grpFill/>
            <a:ln w="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91" name="图形 73"/>
          <p:cNvSpPr/>
          <p:nvPr/>
        </p:nvSpPr>
        <p:spPr>
          <a:xfrm>
            <a:off x="6613540" y="2426968"/>
            <a:ext cx="656554" cy="586538"/>
          </a:xfrm>
          <a:custGeom>
            <a:avLst/>
            <a:gdLst>
              <a:gd name="connsiteX0" fmla="*/ 328248 w 656554"/>
              <a:gd name="connsiteY0" fmla="*/ 448525 h 586538"/>
              <a:gd name="connsiteX1" fmla="*/ 303571 w 656554"/>
              <a:gd name="connsiteY1" fmla="*/ 473439 h 586538"/>
              <a:gd name="connsiteX2" fmla="*/ 328248 w 656554"/>
              <a:gd name="connsiteY2" fmla="*/ 497403 h 586538"/>
              <a:gd name="connsiteX3" fmla="*/ 352054 w 656554"/>
              <a:gd name="connsiteY3" fmla="*/ 473439 h 586538"/>
              <a:gd name="connsiteX4" fmla="*/ 328248 w 656554"/>
              <a:gd name="connsiteY4" fmla="*/ 448525 h 586538"/>
              <a:gd name="connsiteX5" fmla="*/ 649990 w 656554"/>
              <a:gd name="connsiteY5" fmla="*/ 513222 h 586538"/>
              <a:gd name="connsiteX6" fmla="*/ 370324 w 656554"/>
              <a:gd name="connsiteY6" fmla="*/ 24439 h 586538"/>
              <a:gd name="connsiteX7" fmla="*/ 328327 w 656554"/>
              <a:gd name="connsiteY7" fmla="*/ 0 h 586538"/>
              <a:gd name="connsiteX8" fmla="*/ 286329 w 656554"/>
              <a:gd name="connsiteY8" fmla="*/ 24439 h 586538"/>
              <a:gd name="connsiteX9" fmla="*/ 6584 w 656554"/>
              <a:gd name="connsiteY9" fmla="*/ 513222 h 586538"/>
              <a:gd name="connsiteX10" fmla="*/ 6584 w 656554"/>
              <a:gd name="connsiteY10" fmla="*/ 562100 h 586538"/>
              <a:gd name="connsiteX11" fmla="*/ 48582 w 656554"/>
              <a:gd name="connsiteY11" fmla="*/ 586539 h 586538"/>
              <a:gd name="connsiteX12" fmla="*/ 607834 w 656554"/>
              <a:gd name="connsiteY12" fmla="*/ 586539 h 586538"/>
              <a:gd name="connsiteX13" fmla="*/ 649832 w 656554"/>
              <a:gd name="connsiteY13" fmla="*/ 562100 h 586538"/>
              <a:gd name="connsiteX14" fmla="*/ 649990 w 656554"/>
              <a:gd name="connsiteY14" fmla="*/ 513222 h 586538"/>
              <a:gd name="connsiteX15" fmla="*/ 32763 w 656554"/>
              <a:gd name="connsiteY15" fmla="*/ 545649 h 586538"/>
              <a:gd name="connsiteX16" fmla="*/ 328406 w 656554"/>
              <a:gd name="connsiteY16" fmla="*/ 33218 h 586538"/>
              <a:gd name="connsiteX17" fmla="*/ 623969 w 656554"/>
              <a:gd name="connsiteY17" fmla="*/ 545649 h 586538"/>
              <a:gd name="connsiteX18" fmla="*/ 32763 w 656554"/>
              <a:gd name="connsiteY18" fmla="*/ 545649 h 586538"/>
              <a:gd name="connsiteX19" fmla="*/ 301436 w 656554"/>
              <a:gd name="connsiteY19" fmla="*/ 240753 h 586538"/>
              <a:gd name="connsiteX20" fmla="*/ 313774 w 656554"/>
              <a:gd name="connsiteY20" fmla="*/ 415861 h 586538"/>
              <a:gd name="connsiteX21" fmla="*/ 328248 w 656554"/>
              <a:gd name="connsiteY21" fmla="*/ 425272 h 586538"/>
              <a:gd name="connsiteX22" fmla="*/ 342879 w 656554"/>
              <a:gd name="connsiteY22" fmla="*/ 415861 h 586538"/>
              <a:gd name="connsiteX23" fmla="*/ 355218 w 656554"/>
              <a:gd name="connsiteY23" fmla="*/ 240753 h 586538"/>
              <a:gd name="connsiteX24" fmla="*/ 328327 w 656554"/>
              <a:gd name="connsiteY24" fmla="*/ 203659 h 586538"/>
              <a:gd name="connsiteX25" fmla="*/ 301436 w 656554"/>
              <a:gd name="connsiteY25" fmla="*/ 240753 h 5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6554" h="586538">
                <a:moveTo>
                  <a:pt x="328248" y="448525"/>
                </a:moveTo>
                <a:cubicBezTo>
                  <a:pt x="312587" y="448525"/>
                  <a:pt x="303571" y="457700"/>
                  <a:pt x="303571" y="473439"/>
                </a:cubicBezTo>
                <a:cubicBezTo>
                  <a:pt x="303571" y="489257"/>
                  <a:pt x="312667" y="497403"/>
                  <a:pt x="328248" y="497403"/>
                </a:cubicBezTo>
                <a:cubicBezTo>
                  <a:pt x="343908" y="497403"/>
                  <a:pt x="352054" y="489178"/>
                  <a:pt x="352054" y="473439"/>
                </a:cubicBezTo>
                <a:cubicBezTo>
                  <a:pt x="352133" y="457700"/>
                  <a:pt x="343987" y="448525"/>
                  <a:pt x="328248" y="448525"/>
                </a:cubicBezTo>
                <a:close/>
                <a:moveTo>
                  <a:pt x="649990" y="513222"/>
                </a:moveTo>
                <a:lnTo>
                  <a:pt x="370324" y="24439"/>
                </a:lnTo>
                <a:cubicBezTo>
                  <a:pt x="361545" y="9095"/>
                  <a:pt x="345806" y="0"/>
                  <a:pt x="328327" y="0"/>
                </a:cubicBezTo>
                <a:cubicBezTo>
                  <a:pt x="310847" y="0"/>
                  <a:pt x="295108" y="9175"/>
                  <a:pt x="286329" y="24439"/>
                </a:cubicBezTo>
                <a:lnTo>
                  <a:pt x="6584" y="513222"/>
                </a:lnTo>
                <a:cubicBezTo>
                  <a:pt x="-2195" y="528565"/>
                  <a:pt x="-2195" y="546835"/>
                  <a:pt x="6584" y="562100"/>
                </a:cubicBezTo>
                <a:cubicBezTo>
                  <a:pt x="15363" y="577444"/>
                  <a:pt x="31103" y="586539"/>
                  <a:pt x="48582" y="586539"/>
                </a:cubicBezTo>
                <a:lnTo>
                  <a:pt x="607834" y="586539"/>
                </a:lnTo>
                <a:cubicBezTo>
                  <a:pt x="625392" y="586539"/>
                  <a:pt x="641053" y="577364"/>
                  <a:pt x="649832" y="562100"/>
                </a:cubicBezTo>
                <a:cubicBezTo>
                  <a:pt x="658769" y="546914"/>
                  <a:pt x="658769" y="528644"/>
                  <a:pt x="649990" y="513222"/>
                </a:cubicBezTo>
                <a:close/>
                <a:moveTo>
                  <a:pt x="32763" y="545649"/>
                </a:moveTo>
                <a:lnTo>
                  <a:pt x="328406" y="33218"/>
                </a:lnTo>
                <a:lnTo>
                  <a:pt x="623969" y="545649"/>
                </a:lnTo>
                <a:lnTo>
                  <a:pt x="32763" y="545649"/>
                </a:lnTo>
                <a:close/>
                <a:moveTo>
                  <a:pt x="301436" y="240753"/>
                </a:moveTo>
                <a:lnTo>
                  <a:pt x="313774" y="415861"/>
                </a:lnTo>
                <a:cubicBezTo>
                  <a:pt x="314169" y="421081"/>
                  <a:pt x="320655" y="425272"/>
                  <a:pt x="328248" y="425272"/>
                </a:cubicBezTo>
                <a:cubicBezTo>
                  <a:pt x="335998" y="425193"/>
                  <a:pt x="342484" y="421081"/>
                  <a:pt x="342879" y="415861"/>
                </a:cubicBezTo>
                <a:lnTo>
                  <a:pt x="355218" y="240753"/>
                </a:lnTo>
                <a:cubicBezTo>
                  <a:pt x="356562" y="221059"/>
                  <a:pt x="344619" y="203659"/>
                  <a:pt x="328327" y="203659"/>
                </a:cubicBezTo>
                <a:cubicBezTo>
                  <a:pt x="312034" y="203659"/>
                  <a:pt x="300012" y="221059"/>
                  <a:pt x="301436" y="240753"/>
                </a:cubicBezTo>
                <a:close/>
              </a:path>
            </a:pathLst>
          </a:custGeom>
          <a:solidFill>
            <a:schemeClr val="bg1"/>
          </a:solidFill>
          <a:ln w="7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863600" y="5810528"/>
            <a:ext cx="10529663" cy="88871"/>
            <a:chOff x="803275" y="3326763"/>
            <a:chExt cx="10599339" cy="59078"/>
          </a:xfrm>
        </p:grpSpPr>
        <p:cxnSp>
          <p:nvCxnSpPr>
            <p:cNvPr id="93" name="直接连接符 92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1770197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71758"/>
            <a:ext cx="5181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Project Overview</a:t>
            </a:r>
            <a:endParaRPr lang="en-US" altLang="en-GB" sz="36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4353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13055" y="1979930"/>
            <a:ext cx="5020310" cy="2558415"/>
            <a:chOff x="401574" y="1806749"/>
            <a:chExt cx="5020064" cy="2541113"/>
          </a:xfrm>
        </p:grpSpPr>
        <p:sp>
          <p:nvSpPr>
            <p:cNvPr id="54" name="文本框 53"/>
            <p:cNvSpPr txBox="1"/>
            <p:nvPr/>
          </p:nvSpPr>
          <p:spPr>
            <a:xfrm>
              <a:off x="401574" y="1806749"/>
              <a:ext cx="4818380" cy="70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en-GB" sz="20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Analyze and predict wine quality based on chemical attributes.</a:t>
              </a:r>
              <a:r>
                <a:rPr sz="20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</a:t>
              </a:r>
              <a:endParaRPr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50" name="菱形 49"/>
            <p:cNvSpPr/>
            <p:nvPr/>
          </p:nvSpPr>
          <p:spPr>
            <a:xfrm>
              <a:off x="803275" y="2855184"/>
              <a:ext cx="402280" cy="40228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6" name="菱形 55"/>
            <p:cNvSpPr/>
            <p:nvPr/>
          </p:nvSpPr>
          <p:spPr>
            <a:xfrm>
              <a:off x="803275" y="3400383"/>
              <a:ext cx="402280" cy="40228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7" name="菱形 56"/>
            <p:cNvSpPr/>
            <p:nvPr/>
          </p:nvSpPr>
          <p:spPr>
            <a:xfrm>
              <a:off x="803275" y="3945582"/>
              <a:ext cx="402280" cy="40228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223224" y="2878949"/>
              <a:ext cx="4172380" cy="606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en-GB" sz="1300" b="1" dirty="0">
                  <a:cs typeface="Inter" panose="02000503000000020004" charset="0"/>
                </a:rPr>
                <a:t>Goal: Analyze and predict wine quality based on chemical attributes.</a:t>
              </a:r>
              <a:endParaRPr lang="en-US" altLang="en-GB" sz="1300" b="1" dirty="0">
                <a:cs typeface="Inter" panose="020005030000000200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223224" y="3422617"/>
              <a:ext cx="4198414" cy="3941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en-GB" sz="13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Dataset: WineQT.csv with 12 columns (alcohol, acidity, sulphates, etc.) and quality </a:t>
              </a:r>
              <a:endParaRPr lang="en-US" altLang="en-GB" sz="13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en-GB" sz="13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This project bridges data </a:t>
              </a:r>
              <a:r>
                <a:rPr lang="en-GB" altLang="en-US" sz="13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Analysis</a:t>
              </a:r>
              <a:r>
                <a:rPr lang="en-US" altLang="en-GB" sz="13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with real-world product quality evaluation, helping businesses turn raw data into meaningful and actionable decisions.</a:t>
              </a:r>
              <a:endParaRPr lang="en-US" altLang="en-GB" sz="13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l">
                <a:lnSpc>
                  <a:spcPct val="130000"/>
                </a:lnSpc>
              </a:pPr>
              <a:endParaRPr lang="en-US" altLang="en-GB" sz="14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GB" altLang="zh-CN" sz="14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 </a:t>
              </a:r>
              <a:endParaRPr lang="en-GB" altLang="zh-CN" sz="14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GB" altLang="zh-CN" sz="14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                                     </a:t>
              </a:r>
              <a:endParaRPr lang="en-GB" altLang="zh-CN" sz="14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60790" y="2855184"/>
              <a:ext cx="265430" cy="368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1</a:t>
              </a:r>
              <a:endParaRPr lang="en-US" altLang="zh-CN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60790" y="3405439"/>
              <a:ext cx="290195" cy="368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2</a:t>
              </a:r>
              <a:endParaRPr lang="en-US" altLang="zh-CN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860790" y="3955694"/>
              <a:ext cx="295910" cy="368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3</a:t>
              </a:r>
              <a:endParaRPr lang="en-US" altLang="zh-CN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52" name="菱形 51"/>
          <p:cNvSpPr/>
          <p:nvPr/>
        </p:nvSpPr>
        <p:spPr>
          <a:xfrm>
            <a:off x="2341151" y="4874930"/>
            <a:ext cx="3557364" cy="3557364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-272210" y="3482938"/>
            <a:ext cx="1327568" cy="132756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5" name="菱形 64"/>
          <p:cNvSpPr/>
          <p:nvPr/>
        </p:nvSpPr>
        <p:spPr>
          <a:xfrm>
            <a:off x="3897854" y="923360"/>
            <a:ext cx="946278" cy="94627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5" name="图片 4" descr="C:\Users\kingsoft\Desktop\图片\图片\sucai6.jpgsucai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33365" y="0"/>
            <a:ext cx="6858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sz="3600" b="1"/>
              <a:t>Tools Used &amp; Final Output Overview</a:t>
            </a:r>
            <a:endParaRPr lang="en-US" altLang="en-GB" sz="36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 b="1"/>
              <a:t>🛠</a:t>
            </a:r>
            <a:r>
              <a:rPr lang="en-US" altLang="en-GB" b="1"/>
              <a:t> Tools Used:</a:t>
            </a:r>
            <a:endParaRPr lang="en-US" altLang="en-GB"/>
          </a:p>
          <a:p>
            <a:r>
              <a:rPr lang="en-US" altLang="en-GB" b="1"/>
              <a:t>Excel</a:t>
            </a:r>
            <a:r>
              <a:rPr lang="en-US" altLang="en-GB"/>
              <a:t>:</a:t>
            </a:r>
            <a:r>
              <a:rPr lang="en-GB" altLang="en-US"/>
              <a:t> </a:t>
            </a:r>
            <a:r>
              <a:rPr lang="en-US" altLang="en-GB"/>
              <a:t>For initial data cleaning, handling missing values, and creating new columns like Alcohol_Level.</a:t>
            </a:r>
            <a:endParaRPr lang="en-US" altLang="en-GB"/>
          </a:p>
          <a:p>
            <a:r>
              <a:rPr lang="en-US" altLang="en-GB" b="1"/>
              <a:t>Python (Pandas, NumPy, Matplotlib, Seaborn)</a:t>
            </a:r>
            <a:r>
              <a:rPr lang="en-US" altLang="en-GB"/>
              <a:t>:</a:t>
            </a:r>
            <a:r>
              <a:rPr lang="en-GB" altLang="en-US"/>
              <a:t> </a:t>
            </a:r>
            <a:r>
              <a:rPr lang="en-US" altLang="en-GB"/>
              <a:t>Used for preprocessing, feature engineering, exploratory data analysis, and visualization.</a:t>
            </a:r>
            <a:endParaRPr lang="en-US" altLang="en-GB"/>
          </a:p>
          <a:p>
            <a:r>
              <a:rPr lang="en-US" altLang="en-GB" b="1"/>
              <a:t>SQL (XAMPP with MySQL)</a:t>
            </a:r>
            <a:r>
              <a:rPr lang="en-US" altLang="en-GB"/>
              <a:t>:Structured storage and querying of the cleaned dataset; enabled efficient data retrieval.</a:t>
            </a:r>
            <a:endParaRPr lang="en-US" altLang="en-GB"/>
          </a:p>
          <a:p>
            <a:r>
              <a:rPr lang="en-US" altLang="en-GB" b="1"/>
              <a:t>Power BI</a:t>
            </a:r>
            <a:r>
              <a:rPr lang="en-US" altLang="en-GB"/>
              <a:t>:Designed an interactive and dynamic dashboard for final visualization and insights.</a:t>
            </a:r>
            <a:endParaRPr lang="en-US" alt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/>
              <a:t>Final Dashboard</a:t>
            </a:r>
            <a:endParaRPr lang="en-GB" altLang="en-US" b="1"/>
          </a:p>
        </p:txBody>
      </p:sp>
      <p:pic>
        <p:nvPicPr>
          <p:cNvPr id="4" name="Content Placeholder 3" descr="POWERBI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1870" y="1852930"/>
            <a:ext cx="7667625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2964232" y="-35420"/>
            <a:ext cx="9227768" cy="6893420"/>
          </a:xfrm>
          <a:custGeom>
            <a:avLst/>
            <a:gdLst>
              <a:gd name="connsiteX0" fmla="*/ 1847087 w 9227768"/>
              <a:gd name="connsiteY0" fmla="*/ 0 h 6893420"/>
              <a:gd name="connsiteX1" fmla="*/ 9227768 w 9227768"/>
              <a:gd name="connsiteY1" fmla="*/ 0 h 6893420"/>
              <a:gd name="connsiteX2" fmla="*/ 9227768 w 9227768"/>
              <a:gd name="connsiteY2" fmla="*/ 6893420 h 6893420"/>
              <a:gd name="connsiteX3" fmla="*/ 0 w 9227768"/>
              <a:gd name="connsiteY3" fmla="*/ 6893420 h 68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768" h="6893420">
                <a:moveTo>
                  <a:pt x="1847087" y="0"/>
                </a:moveTo>
                <a:lnTo>
                  <a:pt x="9227768" y="0"/>
                </a:lnTo>
                <a:lnTo>
                  <a:pt x="9227768" y="6893420"/>
                </a:lnTo>
                <a:lnTo>
                  <a:pt x="0" y="68934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3" name="图片 2" descr="C:\Users\kingsoft\Desktop\图片\图片\VCG41N826690612.jpgVCG41N8266906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16910" y="1142365"/>
            <a:ext cx="8521065" cy="5678805"/>
          </a:xfrm>
          <a:prstGeom prst="rect">
            <a:avLst/>
          </a:prstGeom>
        </p:spPr>
      </p:pic>
      <p:sp>
        <p:nvSpPr>
          <p:cNvPr id="25" name="任意多边形: 形状 24"/>
          <p:cNvSpPr/>
          <p:nvPr/>
        </p:nvSpPr>
        <p:spPr>
          <a:xfrm>
            <a:off x="371475" y="333376"/>
            <a:ext cx="7324282" cy="6191250"/>
          </a:xfrm>
          <a:custGeom>
            <a:avLst/>
            <a:gdLst>
              <a:gd name="connsiteX0" fmla="*/ 0 w 7324282"/>
              <a:gd name="connsiteY0" fmla="*/ 0 h 6191250"/>
              <a:gd name="connsiteX1" fmla="*/ 7324282 w 7324282"/>
              <a:gd name="connsiteY1" fmla="*/ 0 h 6191250"/>
              <a:gd name="connsiteX2" fmla="*/ 5665341 w 7324282"/>
              <a:gd name="connsiteY2" fmla="*/ 6191250 h 6191250"/>
              <a:gd name="connsiteX3" fmla="*/ 0 w 7324282"/>
              <a:gd name="connsiteY3" fmla="*/ 619125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4282" h="6191250">
                <a:moveTo>
                  <a:pt x="0" y="0"/>
                </a:moveTo>
                <a:lnTo>
                  <a:pt x="7324282" y="0"/>
                </a:lnTo>
                <a:lnTo>
                  <a:pt x="5665341" y="6191250"/>
                </a:lnTo>
                <a:lnTo>
                  <a:pt x="0" y="61912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71475" y="4817745"/>
            <a:ext cx="2073275" cy="4191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1973" y="4842510"/>
            <a:ext cx="1861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en-US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HARISH BALAJI</a:t>
            </a:r>
            <a:endParaRPr lang="en-GB" altLang="en-US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65" name="等腰三角形 64"/>
          <p:cNvSpPr/>
          <p:nvPr/>
        </p:nvSpPr>
        <p:spPr>
          <a:xfrm rot="2700000">
            <a:off x="-272074" y="4428370"/>
            <a:ext cx="1339173" cy="1339173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25831" y="569832"/>
            <a:ext cx="5120793" cy="5437302"/>
            <a:chOff x="925831" y="569832"/>
            <a:chExt cx="5120793" cy="5437302"/>
          </a:xfrm>
        </p:grpSpPr>
        <p:sp>
          <p:nvSpPr>
            <p:cNvPr id="36" name="等腰三角形 35"/>
            <p:cNvSpPr/>
            <p:nvPr/>
          </p:nvSpPr>
          <p:spPr>
            <a:xfrm rot="12600000">
              <a:off x="5562622" y="795770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17100000">
              <a:off x="3054524" y="4162538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7100000">
              <a:off x="3803766" y="4073990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17100000">
              <a:off x="956528" y="673628"/>
              <a:ext cx="445658" cy="445658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2600000">
              <a:off x="5556743" y="913846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7100000">
              <a:off x="925831" y="569832"/>
              <a:ext cx="455378" cy="455378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 flipV="1">
              <a:off x="5412154" y="1489202"/>
              <a:ext cx="103684" cy="107966"/>
            </a:xfrm>
            <a:prstGeom prst="rect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5300000">
              <a:off x="1193263" y="1923904"/>
              <a:ext cx="2961534" cy="2073498"/>
            </a:xfrm>
            <a:prstGeom prst="triangle">
              <a:avLst/>
            </a:prstGeom>
            <a:solidFill>
              <a:schemeClr val="bg2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84242" y="1991148"/>
            <a:ext cx="5677743" cy="1744000"/>
            <a:chOff x="3257129" y="767653"/>
            <a:chExt cx="5677743" cy="1744000"/>
          </a:xfrm>
        </p:grpSpPr>
        <p:sp>
          <p:nvSpPr>
            <p:cNvPr id="14" name="文本框 13"/>
            <p:cNvSpPr txBox="1"/>
            <p:nvPr/>
          </p:nvSpPr>
          <p:spPr>
            <a:xfrm>
              <a:off x="3257129" y="767653"/>
              <a:ext cx="5677743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THANKS</a:t>
              </a:r>
              <a:endParaRPr lang="zh-CN" altLang="en-US" sz="88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276179" y="2204948"/>
              <a:ext cx="513003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en-GB" sz="1400" dirty="0">
                  <a:solidFill>
                    <a:schemeClr val="tx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Thank you for your time and attention</a:t>
              </a:r>
              <a:endParaRPr lang="en-US" altLang="en-GB" sz="1400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20878" y="485998"/>
            <a:ext cx="1776014" cy="5949794"/>
            <a:chOff x="5777427" y="485998"/>
            <a:chExt cx="1776014" cy="5949794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021726" y="485998"/>
              <a:ext cx="531715" cy="1924758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777427" y="1597168"/>
              <a:ext cx="1336671" cy="4838624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777426" y="485998"/>
            <a:ext cx="1776015" cy="5949794"/>
            <a:chOff x="5777426" y="485998"/>
            <a:chExt cx="1776015" cy="5949794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6688861" y="485998"/>
              <a:ext cx="864580" cy="3129698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5777426" y="3009427"/>
              <a:ext cx="946535" cy="342636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3200" y="699501"/>
            <a:ext cx="9077325" cy="545899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5" name="图片 4" descr="VCG211149314403(1)"/>
          <p:cNvPicPr>
            <a:picLocks noChangeAspect="1"/>
          </p:cNvPicPr>
          <p:nvPr/>
        </p:nvPicPr>
        <p:blipFill>
          <a:blip r:embed="rId1"/>
          <a:srcRect l="30239" r="25142"/>
          <a:stretch>
            <a:fillRect/>
          </a:stretch>
        </p:blipFill>
        <p:spPr>
          <a:xfrm>
            <a:off x="0" y="0"/>
            <a:ext cx="462788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4627245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 rot="0">
            <a:off x="4936490" y="2049780"/>
            <a:ext cx="3283585" cy="728800"/>
            <a:chOff x="3589337" y="3285699"/>
            <a:chExt cx="3283371" cy="728800"/>
          </a:xfrm>
        </p:grpSpPr>
        <p:sp>
          <p:nvSpPr>
            <p:cNvPr id="32" name="文本框 31"/>
            <p:cNvSpPr txBox="1"/>
            <p:nvPr/>
          </p:nvSpPr>
          <p:spPr>
            <a:xfrm>
              <a:off x="3589337" y="3285699"/>
              <a:ext cx="32833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24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EXCEL</a:t>
              </a:r>
              <a:endParaRPr lang="en-GB" altLang="zh-CN" sz="24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81424" y="3784629"/>
              <a:ext cx="2899196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en-GB" sz="900" b="1" dirty="0">
                  <a:solidFill>
                    <a:schemeClr val="tx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.</a:t>
              </a:r>
              <a:endParaRPr lang="en-US" altLang="en-GB" sz="9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913755" y="699770"/>
            <a:ext cx="1250315" cy="14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6800" dirty="0">
                <a:solidFill>
                  <a:schemeClr val="accent2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rPr>
              <a:t>01</a:t>
            </a:r>
            <a:endParaRPr lang="en-US" altLang="zh-CN" sz="6800" dirty="0">
              <a:solidFill>
                <a:schemeClr val="accent2"/>
              </a:solidFill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421120" y="1980565"/>
            <a:ext cx="314960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147807" y="2824659"/>
            <a:ext cx="2326005" cy="1485692"/>
            <a:chOff x="1683134" y="777225"/>
            <a:chExt cx="2326005" cy="1485692"/>
          </a:xfrm>
        </p:grpSpPr>
        <p:sp>
          <p:nvSpPr>
            <p:cNvPr id="53" name="文本框 52"/>
            <p:cNvSpPr txBox="1"/>
            <p:nvPr/>
          </p:nvSpPr>
          <p:spPr>
            <a:xfrm>
              <a:off x="1786004" y="1309782"/>
              <a:ext cx="2120265" cy="95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altLang="en-US" sz="5600" b="1" dirty="0">
                  <a:solidFill>
                    <a:schemeClr val="bg1">
                      <a:alpha val="30000"/>
                    </a:schemeClr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USED</a:t>
              </a:r>
              <a:endParaRPr lang="en-GB" altLang="en-US" sz="5600" b="1" dirty="0">
                <a:solidFill>
                  <a:schemeClr val="bg1">
                    <a:alpha val="30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83134" y="777225"/>
              <a:ext cx="232600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altLang="en-US" sz="4800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TOOLS</a:t>
              </a:r>
              <a:endParaRPr lang="en-GB" altLang="en-US" sz="4800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 rot="0">
            <a:off x="8400415" y="2049780"/>
            <a:ext cx="3283585" cy="712925"/>
            <a:chOff x="3589337" y="3285699"/>
            <a:chExt cx="3283371" cy="712925"/>
          </a:xfrm>
        </p:grpSpPr>
        <p:sp>
          <p:nvSpPr>
            <p:cNvPr id="81" name="文本框 80"/>
            <p:cNvSpPr txBox="1"/>
            <p:nvPr/>
          </p:nvSpPr>
          <p:spPr>
            <a:xfrm>
              <a:off x="3589337" y="3285699"/>
              <a:ext cx="32833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24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SQL</a:t>
              </a:r>
              <a:endParaRPr lang="en-GB" altLang="zh-CN" sz="24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781424" y="3784629"/>
              <a:ext cx="2899196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en-GB" sz="800" b="1" dirty="0">
                  <a:solidFill>
                    <a:schemeClr val="tx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.</a:t>
              </a:r>
              <a:endParaRPr lang="en-US" altLang="en-GB" sz="8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9377045" y="699770"/>
            <a:ext cx="1245235" cy="14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rPr>
              <a:t>02</a:t>
            </a:r>
            <a:endParaRPr lang="en-US" altLang="zh-CN" dirty="0"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9884410" y="1980565"/>
            <a:ext cx="314960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 rot="0">
            <a:off x="4936490" y="5074920"/>
            <a:ext cx="3283585" cy="959305"/>
            <a:chOff x="3589337" y="3285699"/>
            <a:chExt cx="3283371" cy="959305"/>
          </a:xfrm>
        </p:grpSpPr>
        <p:sp>
          <p:nvSpPr>
            <p:cNvPr id="87" name="文本框 86"/>
            <p:cNvSpPr txBox="1"/>
            <p:nvPr/>
          </p:nvSpPr>
          <p:spPr>
            <a:xfrm>
              <a:off x="3589337" y="3285699"/>
              <a:ext cx="32833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24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PYTHON</a:t>
              </a:r>
              <a:endParaRPr lang="en-GB" altLang="zh-CN" sz="24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3781424" y="3784629"/>
              <a:ext cx="28991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en-GB" sz="800" b="1" dirty="0">
                  <a:solidFill>
                    <a:schemeClr val="tx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.</a:t>
              </a:r>
              <a:endParaRPr lang="en-US" altLang="en-GB" sz="8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dist"/>
              <a:endParaRPr lang="en-US" altLang="en-GB" sz="8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dist"/>
              <a:endParaRPr lang="en-US" altLang="en-GB" sz="8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5913755" y="3724275"/>
            <a:ext cx="1200150" cy="14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rPr>
              <a:t>03</a:t>
            </a:r>
            <a:endParaRPr lang="en-US" altLang="zh-CN" dirty="0"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421120" y="5005070"/>
            <a:ext cx="314960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0">
            <a:off x="8400415" y="5074920"/>
            <a:ext cx="3283585" cy="712925"/>
            <a:chOff x="3589337" y="3285699"/>
            <a:chExt cx="3283371" cy="712925"/>
          </a:xfrm>
        </p:grpSpPr>
        <p:sp>
          <p:nvSpPr>
            <p:cNvPr id="93" name="文本框 92"/>
            <p:cNvSpPr txBox="1"/>
            <p:nvPr/>
          </p:nvSpPr>
          <p:spPr>
            <a:xfrm>
              <a:off x="3589337" y="3285699"/>
              <a:ext cx="32833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24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POWER BI</a:t>
              </a:r>
              <a:endParaRPr lang="en-GB" altLang="zh-CN" sz="24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3781424" y="3784629"/>
              <a:ext cx="2899196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altLang="zh-CN" sz="8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9377045" y="3724275"/>
            <a:ext cx="1276985" cy="14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rPr>
              <a:t>04</a:t>
            </a:r>
            <a:endParaRPr lang="en-US" altLang="zh-CN" dirty="0"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9884410" y="5005070"/>
            <a:ext cx="314960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195888" y="1089026"/>
            <a:ext cx="6192837" cy="4679949"/>
            <a:chOff x="5195888" y="1089026"/>
            <a:chExt cx="6192837" cy="4679949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195888" y="3429000"/>
              <a:ext cx="6192837" cy="0"/>
            </a:xfrm>
            <a:prstGeom prst="line">
              <a:avLst/>
            </a:prstGeom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8338616" y="1089026"/>
              <a:ext cx="0" cy="4679949"/>
            </a:xfrm>
            <a:prstGeom prst="line">
              <a:avLst/>
            </a:prstGeom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050" y="-58420"/>
            <a:ext cx="12192000" cy="691642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9050" y="-58420"/>
            <a:ext cx="12211050" cy="691642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32200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632200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337729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337729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7" name="等腰三角形 56"/>
          <p:cNvSpPr/>
          <p:nvPr/>
        </p:nvSpPr>
        <p:spPr>
          <a:xfrm rot="17100000">
            <a:off x="8879936" y="4536863"/>
            <a:ext cx="1844597" cy="1844595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8" name="等腰三角形 57"/>
          <p:cNvSpPr/>
          <p:nvPr/>
        </p:nvSpPr>
        <p:spPr>
          <a:xfrm rot="17100000">
            <a:off x="9629178" y="4448315"/>
            <a:ext cx="1305907" cy="1305905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9" name="等腰三角形 58"/>
          <p:cNvSpPr/>
          <p:nvPr/>
        </p:nvSpPr>
        <p:spPr>
          <a:xfrm rot="17100000">
            <a:off x="1891071" y="686271"/>
            <a:ext cx="445658" cy="445658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29717" y="333375"/>
            <a:ext cx="1328218" cy="1201508"/>
            <a:chOff x="10148885" y="712555"/>
            <a:chExt cx="489881" cy="443148"/>
          </a:xfrm>
        </p:grpSpPr>
        <p:sp>
          <p:nvSpPr>
            <p:cNvPr id="56" name="等腰三角形 55"/>
            <p:cNvSpPr/>
            <p:nvPr/>
          </p:nvSpPr>
          <p:spPr>
            <a:xfrm rot="12600000">
              <a:off x="10154764" y="712555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2600000">
              <a:off x="10148885" y="830631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1" name="等腰三角形 60"/>
          <p:cNvSpPr/>
          <p:nvPr/>
        </p:nvSpPr>
        <p:spPr>
          <a:xfrm rot="17100000">
            <a:off x="1860374" y="582475"/>
            <a:ext cx="455378" cy="455378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2" name="矩形 61"/>
          <p:cNvSpPr/>
          <p:nvPr/>
        </p:nvSpPr>
        <p:spPr>
          <a:xfrm flipV="1">
            <a:off x="10004296" y="1405987"/>
            <a:ext cx="103684" cy="107966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 rot="15300000">
            <a:off x="4437456" y="2530348"/>
            <a:ext cx="2961534" cy="2073498"/>
          </a:xfrm>
          <a:prstGeom prst="triangle">
            <a:avLst/>
          </a:prstGeom>
          <a:solidFill>
            <a:schemeClr val="bg2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88636" y="3215994"/>
            <a:ext cx="2702536" cy="2542100"/>
            <a:chOff x="497709" y="3362234"/>
            <a:chExt cx="2055147" cy="1933145"/>
          </a:xfrm>
        </p:grpSpPr>
        <p:sp>
          <p:nvSpPr>
            <p:cNvPr id="64" name="等腰三角形 63"/>
            <p:cNvSpPr/>
            <p:nvPr/>
          </p:nvSpPr>
          <p:spPr>
            <a:xfrm rot="17100000">
              <a:off x="497708" y="3450783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7100000">
              <a:off x="1246950" y="3362235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2285181" y="1549102"/>
            <a:ext cx="163486" cy="170238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54990" y="1801617"/>
            <a:ext cx="5300980" cy="2660396"/>
            <a:chOff x="3896010" y="295839"/>
            <a:chExt cx="5300980" cy="2660396"/>
          </a:xfrm>
        </p:grpSpPr>
        <p:grpSp>
          <p:nvGrpSpPr>
            <p:cNvPr id="27" name="组合 26"/>
            <p:cNvGrpSpPr/>
            <p:nvPr/>
          </p:nvGrpSpPr>
          <p:grpSpPr>
            <a:xfrm>
              <a:off x="3896010" y="2049704"/>
              <a:ext cx="5300980" cy="906531"/>
              <a:chOff x="2548762" y="3285699"/>
              <a:chExt cx="5300980" cy="906531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548762" y="3285699"/>
                <a:ext cx="53009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4400" b="1" dirty="0">
                    <a:solidFill>
                      <a:schemeClr val="bg1"/>
                    </a:solidFill>
                    <a:latin typeface="Inter" panose="02000503000000020004" charset="0"/>
                    <a:ea typeface="Inter" panose="02000503000000020004" charset="0"/>
                    <a:cs typeface="Inter" panose="02000503000000020004" charset="0"/>
                  </a:rPr>
                  <a:t>EXCEL</a:t>
                </a:r>
                <a:endParaRPr lang="en-GB" altLang="zh-CN" sz="4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3446672" y="3916640"/>
                <a:ext cx="353060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en-GB" sz="1200" dirty="0">
                    <a:solidFill>
                      <a:schemeClr val="bg1"/>
                    </a:solidFill>
                    <a:latin typeface="Inter" panose="02000503000000020004" charset="0"/>
                    <a:ea typeface="Inter" panose="02000503000000020004" charset="0"/>
                    <a:cs typeface="Inter" panose="02000503000000020004" charset="0"/>
                  </a:rPr>
                  <a:t> for initial data cleaning and manual inspection.</a:t>
                </a:r>
                <a:endParaRPr lang="en-US" altLang="en-GB" sz="12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5745347" y="295839"/>
              <a:ext cx="1565275" cy="1851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8800" b="1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01</a:t>
              </a:r>
              <a:endParaRPr lang="en-US" altLang="zh-CN" sz="88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420943" y="1932738"/>
              <a:ext cx="314655" cy="0"/>
            </a:xfrm>
            <a:prstGeom prst="line">
              <a:avLst/>
            </a:prstGeom>
            <a:ln w="190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598"/>
            <a:ext cx="5181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Initial Data Handling &amp; Cleaning</a:t>
            </a:r>
            <a:endParaRPr lang="en-US" altLang="en-GB" sz="36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54" y="1974083"/>
            <a:ext cx="56426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Cleaning Uncleaned Data into Cleaned Data</a:t>
            </a:r>
            <a:r>
              <a:rPr lang="zh-CN" altLang="en-US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lang="zh-CN" altLang="en-US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2" name="菱形 51"/>
          <p:cNvSpPr/>
          <p:nvPr/>
        </p:nvSpPr>
        <p:spPr>
          <a:xfrm>
            <a:off x="2332261" y="5555370"/>
            <a:ext cx="3557364" cy="3557364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-969343" y="3482938"/>
            <a:ext cx="1327568" cy="132756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5" name="菱形 64"/>
          <p:cNvSpPr/>
          <p:nvPr/>
        </p:nvSpPr>
        <p:spPr>
          <a:xfrm>
            <a:off x="4441322" y="914327"/>
            <a:ext cx="692742" cy="692742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89637" y="678354"/>
            <a:ext cx="3371906" cy="6179646"/>
            <a:chOff x="4289637" y="678354"/>
            <a:chExt cx="3371906" cy="6179646"/>
          </a:xfrm>
        </p:grpSpPr>
        <p:cxnSp>
          <p:nvCxnSpPr>
            <p:cNvPr id="33" name="直接连接符 32"/>
            <p:cNvCxnSpPr/>
            <p:nvPr/>
          </p:nvCxnSpPr>
          <p:spPr>
            <a:xfrm rot="18900000" flipH="1">
              <a:off x="4289637" y="678354"/>
              <a:ext cx="3371906" cy="3371908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853746" y="3992473"/>
              <a:ext cx="1" cy="2865527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828137" y="2590800"/>
            <a:ext cx="1939913" cy="2674938"/>
          </a:xfrm>
          <a:prstGeom prst="rect">
            <a:avLst/>
          </a:prstGeom>
          <a:noFill/>
          <a:ln>
            <a:solidFill>
              <a:schemeClr val="tx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608888" y="2590800"/>
            <a:ext cx="1939913" cy="2674938"/>
          </a:xfrm>
          <a:prstGeom prst="rect">
            <a:avLst/>
          </a:prstGeom>
          <a:noFill/>
          <a:ln>
            <a:solidFill>
              <a:schemeClr val="tx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12" name="箭头: V 形 11"/>
          <p:cNvSpPr/>
          <p:nvPr/>
        </p:nvSpPr>
        <p:spPr>
          <a:xfrm>
            <a:off x="3093219" y="3728214"/>
            <a:ext cx="190500" cy="400110"/>
          </a:xfrm>
          <a:prstGeom prst="chevron">
            <a:avLst>
              <a:gd name="adj" fmla="val 69045"/>
            </a:avLst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Inter" panose="0200050300000002000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969505" y="3791158"/>
            <a:ext cx="5581650" cy="856040"/>
            <a:chOff x="-1942960" y="2947099"/>
            <a:chExt cx="5581650" cy="856040"/>
          </a:xfrm>
        </p:grpSpPr>
        <p:sp>
          <p:nvSpPr>
            <p:cNvPr id="35" name="文本框 34"/>
            <p:cNvSpPr txBox="1"/>
            <p:nvPr/>
          </p:nvSpPr>
          <p:spPr>
            <a:xfrm>
              <a:off x="-1942960" y="2947099"/>
              <a:ext cx="5581650" cy="6788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en-GB" sz="20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Uncleaned Data</a:t>
              </a:r>
              <a:r>
                <a:rPr lang="en-US" altLang="en-GB" sz="16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 </a:t>
              </a:r>
              <a:endParaRPr lang="en-US" altLang="en-GB" sz="16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GB" altLang="zh-CN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GB" altLang="zh-CN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GB" altLang="zh-CN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663700" y="3803139"/>
              <a:ext cx="254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3653657" y="3791158"/>
            <a:ext cx="1850390" cy="770950"/>
            <a:chOff x="877391" y="3403029"/>
            <a:chExt cx="1850390" cy="770950"/>
          </a:xfrm>
        </p:grpSpPr>
        <p:sp>
          <p:nvSpPr>
            <p:cNvPr id="40" name="文本框 39"/>
            <p:cNvSpPr txBox="1"/>
            <p:nvPr/>
          </p:nvSpPr>
          <p:spPr>
            <a:xfrm>
              <a:off x="950855" y="3803139"/>
              <a:ext cx="1703446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77391" y="3403029"/>
              <a:ext cx="18503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altLang="zh-CN" sz="2000" b="1" dirty="0"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Cleaned Data</a:t>
              </a:r>
              <a:endParaRPr lang="en-GB" altLang="zh-CN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1663700" y="3803139"/>
              <a:ext cx="254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图形 16"/>
          <p:cNvSpPr/>
          <p:nvPr/>
        </p:nvSpPr>
        <p:spPr>
          <a:xfrm>
            <a:off x="1501778" y="2886079"/>
            <a:ext cx="593919" cy="690053"/>
          </a:xfrm>
          <a:custGeom>
            <a:avLst/>
            <a:gdLst>
              <a:gd name="connsiteX0" fmla="*/ 579451 w 593919"/>
              <a:gd name="connsiteY0" fmla="*/ 25209 h 690053"/>
              <a:gd name="connsiteX1" fmla="*/ 553703 w 593919"/>
              <a:gd name="connsiteY1" fmla="*/ 30036 h 690053"/>
              <a:gd name="connsiteX2" fmla="*/ 480160 w 593919"/>
              <a:gd name="connsiteY2" fmla="*/ 73355 h 690053"/>
              <a:gd name="connsiteX3" fmla="*/ 307193 w 593919"/>
              <a:gd name="connsiteY3" fmla="*/ 53634 h 690053"/>
              <a:gd name="connsiteX4" fmla="*/ 207208 w 593919"/>
              <a:gd name="connsiteY4" fmla="*/ 13194 h 690053"/>
              <a:gd name="connsiteX5" fmla="*/ 114962 w 593919"/>
              <a:gd name="connsiteY5" fmla="*/ 445 h 690053"/>
              <a:gd name="connsiteX6" fmla="*/ 19429 w 593919"/>
              <a:gd name="connsiteY6" fmla="*/ 5558 h 690053"/>
              <a:gd name="connsiteX7" fmla="*/ 0 w 593919"/>
              <a:gd name="connsiteY7" fmla="*/ 28890 h 690053"/>
              <a:gd name="connsiteX8" fmla="*/ 0 w 593919"/>
              <a:gd name="connsiteY8" fmla="*/ 666329 h 690053"/>
              <a:gd name="connsiteX9" fmla="*/ 23726 w 593919"/>
              <a:gd name="connsiteY9" fmla="*/ 690054 h 690053"/>
              <a:gd name="connsiteX10" fmla="*/ 47450 w 593919"/>
              <a:gd name="connsiteY10" fmla="*/ 666329 h 690053"/>
              <a:gd name="connsiteX11" fmla="*/ 47450 w 593919"/>
              <a:gd name="connsiteY11" fmla="*/ 436032 h 690053"/>
              <a:gd name="connsiteX12" fmla="*/ 118088 w 593919"/>
              <a:gd name="connsiteY12" fmla="*/ 422517 h 690053"/>
              <a:gd name="connsiteX13" fmla="*/ 201823 w 593919"/>
              <a:gd name="connsiteY13" fmla="*/ 427436 h 690053"/>
              <a:gd name="connsiteX14" fmla="*/ 303379 w 593919"/>
              <a:gd name="connsiteY14" fmla="*/ 463458 h 690053"/>
              <a:gd name="connsiteX15" fmla="*/ 412504 w 593919"/>
              <a:gd name="connsiteY15" fmla="*/ 501309 h 690053"/>
              <a:gd name="connsiteX16" fmla="*/ 500405 w 593919"/>
              <a:gd name="connsiteY16" fmla="*/ 503234 h 690053"/>
              <a:gd name="connsiteX17" fmla="*/ 581962 w 593919"/>
              <a:gd name="connsiteY17" fmla="*/ 478963 h 690053"/>
              <a:gd name="connsiteX18" fmla="*/ 593919 w 593919"/>
              <a:gd name="connsiteY18" fmla="*/ 458362 h 690053"/>
              <a:gd name="connsiteX19" fmla="*/ 593919 w 593919"/>
              <a:gd name="connsiteY19" fmla="*/ 47091 h 690053"/>
              <a:gd name="connsiteX20" fmla="*/ 579451 w 593919"/>
              <a:gd name="connsiteY20" fmla="*/ 25209 h 690053"/>
              <a:gd name="connsiteX21" fmla="*/ 546471 w 593919"/>
              <a:gd name="connsiteY21" fmla="*/ 443131 h 690053"/>
              <a:gd name="connsiteX22" fmla="*/ 492127 w 593919"/>
              <a:gd name="connsiteY22" fmla="*/ 456443 h 690053"/>
              <a:gd name="connsiteX23" fmla="*/ 418745 w 593919"/>
              <a:gd name="connsiteY23" fmla="*/ 454239 h 690053"/>
              <a:gd name="connsiteX24" fmla="*/ 325648 w 593919"/>
              <a:gd name="connsiteY24" fmla="*/ 421557 h 690053"/>
              <a:gd name="connsiteX25" fmla="*/ 209069 w 593919"/>
              <a:gd name="connsiteY25" fmla="*/ 380519 h 690053"/>
              <a:gd name="connsiteX26" fmla="*/ 140746 w 593919"/>
              <a:gd name="connsiteY26" fmla="*/ 374276 h 690053"/>
              <a:gd name="connsiteX27" fmla="*/ 112454 w 593919"/>
              <a:gd name="connsiteY27" fmla="*/ 375352 h 690053"/>
              <a:gd name="connsiteX28" fmla="*/ 47450 w 593919"/>
              <a:gd name="connsiteY28" fmla="*/ 386447 h 690053"/>
              <a:gd name="connsiteX29" fmla="*/ 47450 w 593919"/>
              <a:gd name="connsiteY29" fmla="*/ 49710 h 690053"/>
              <a:gd name="connsiteX30" fmla="*/ 114216 w 593919"/>
              <a:gd name="connsiteY30" fmla="*/ 47906 h 690053"/>
              <a:gd name="connsiteX31" fmla="*/ 282741 w 593919"/>
              <a:gd name="connsiteY31" fmla="*/ 94298 h 690053"/>
              <a:gd name="connsiteX32" fmla="*/ 413882 w 593919"/>
              <a:gd name="connsiteY32" fmla="*/ 132543 h 690053"/>
              <a:gd name="connsiteX33" fmla="*/ 498135 w 593919"/>
              <a:gd name="connsiteY33" fmla="*/ 117309 h 690053"/>
              <a:gd name="connsiteX34" fmla="*/ 546470 w 593919"/>
              <a:gd name="connsiteY34" fmla="*/ 93986 h 690053"/>
              <a:gd name="connsiteX35" fmla="*/ 546470 w 593919"/>
              <a:gd name="connsiteY35" fmla="*/ 443131 h 69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3919" h="690053">
                <a:moveTo>
                  <a:pt x="579451" y="25209"/>
                </a:moveTo>
                <a:cubicBezTo>
                  <a:pt x="570668" y="21500"/>
                  <a:pt x="560540" y="23385"/>
                  <a:pt x="553703" y="30036"/>
                </a:cubicBezTo>
                <a:cubicBezTo>
                  <a:pt x="553421" y="30307"/>
                  <a:pt x="524984" y="57319"/>
                  <a:pt x="480160" y="73355"/>
                </a:cubicBezTo>
                <a:cubicBezTo>
                  <a:pt x="421840" y="94215"/>
                  <a:pt x="363646" y="87581"/>
                  <a:pt x="307193" y="53634"/>
                </a:cubicBezTo>
                <a:cubicBezTo>
                  <a:pt x="277557" y="35813"/>
                  <a:pt x="243918" y="22207"/>
                  <a:pt x="207208" y="13194"/>
                </a:cubicBezTo>
                <a:cubicBezTo>
                  <a:pt x="178163" y="6062"/>
                  <a:pt x="147127" y="1774"/>
                  <a:pt x="114962" y="445"/>
                </a:cubicBezTo>
                <a:cubicBezTo>
                  <a:pt x="60242" y="-1816"/>
                  <a:pt x="21069" y="5256"/>
                  <a:pt x="19429" y="5558"/>
                </a:cubicBezTo>
                <a:cubicBezTo>
                  <a:pt x="8173" y="7631"/>
                  <a:pt x="0" y="17444"/>
                  <a:pt x="0" y="28890"/>
                </a:cubicBezTo>
                <a:lnTo>
                  <a:pt x="0" y="666329"/>
                </a:lnTo>
                <a:cubicBezTo>
                  <a:pt x="0" y="679431"/>
                  <a:pt x="10623" y="690054"/>
                  <a:pt x="23726" y="690054"/>
                </a:cubicBezTo>
                <a:cubicBezTo>
                  <a:pt x="36828" y="690054"/>
                  <a:pt x="47450" y="679431"/>
                  <a:pt x="47450" y="666329"/>
                </a:cubicBezTo>
                <a:lnTo>
                  <a:pt x="47450" y="436032"/>
                </a:lnTo>
                <a:cubicBezTo>
                  <a:pt x="59477" y="431974"/>
                  <a:pt x="84541" y="424867"/>
                  <a:pt x="118088" y="422517"/>
                </a:cubicBezTo>
                <a:cubicBezTo>
                  <a:pt x="145897" y="420570"/>
                  <a:pt x="174071" y="422224"/>
                  <a:pt x="201823" y="427436"/>
                </a:cubicBezTo>
                <a:cubicBezTo>
                  <a:pt x="236482" y="433943"/>
                  <a:pt x="270650" y="446063"/>
                  <a:pt x="303379" y="463458"/>
                </a:cubicBezTo>
                <a:cubicBezTo>
                  <a:pt x="339136" y="482462"/>
                  <a:pt x="375851" y="495197"/>
                  <a:pt x="412504" y="501309"/>
                </a:cubicBezTo>
                <a:cubicBezTo>
                  <a:pt x="442081" y="506239"/>
                  <a:pt x="471656" y="506888"/>
                  <a:pt x="500405" y="503234"/>
                </a:cubicBezTo>
                <a:cubicBezTo>
                  <a:pt x="550080" y="496921"/>
                  <a:pt x="580684" y="479693"/>
                  <a:pt x="581962" y="478963"/>
                </a:cubicBezTo>
                <a:cubicBezTo>
                  <a:pt x="589356" y="474740"/>
                  <a:pt x="593919" y="466878"/>
                  <a:pt x="593919" y="458362"/>
                </a:cubicBezTo>
                <a:lnTo>
                  <a:pt x="593919" y="47091"/>
                </a:lnTo>
                <a:cubicBezTo>
                  <a:pt x="593921" y="37554"/>
                  <a:pt x="588237" y="28920"/>
                  <a:pt x="579451" y="25209"/>
                </a:cubicBezTo>
                <a:close/>
                <a:moveTo>
                  <a:pt x="546471" y="443131"/>
                </a:moveTo>
                <a:cubicBezTo>
                  <a:pt x="535200" y="447578"/>
                  <a:pt x="516466" y="453587"/>
                  <a:pt x="492127" y="456443"/>
                </a:cubicBezTo>
                <a:cubicBezTo>
                  <a:pt x="468176" y="459253"/>
                  <a:pt x="443485" y="458511"/>
                  <a:pt x="418745" y="454239"/>
                </a:cubicBezTo>
                <a:cubicBezTo>
                  <a:pt x="387676" y="448873"/>
                  <a:pt x="356354" y="437877"/>
                  <a:pt x="325648" y="421557"/>
                </a:cubicBezTo>
                <a:cubicBezTo>
                  <a:pt x="288201" y="401654"/>
                  <a:pt x="248978" y="387847"/>
                  <a:pt x="209069" y="380519"/>
                </a:cubicBezTo>
                <a:cubicBezTo>
                  <a:pt x="186432" y="376362"/>
                  <a:pt x="163553" y="374276"/>
                  <a:pt x="140746" y="374276"/>
                </a:cubicBezTo>
                <a:cubicBezTo>
                  <a:pt x="131296" y="374276"/>
                  <a:pt x="121856" y="374635"/>
                  <a:pt x="112454" y="375352"/>
                </a:cubicBezTo>
                <a:cubicBezTo>
                  <a:pt x="85498" y="377410"/>
                  <a:pt x="63288" y="382107"/>
                  <a:pt x="47450" y="386447"/>
                </a:cubicBezTo>
                <a:lnTo>
                  <a:pt x="47450" y="49710"/>
                </a:lnTo>
                <a:cubicBezTo>
                  <a:pt x="62885" y="48161"/>
                  <a:pt x="86437" y="46688"/>
                  <a:pt x="114216" y="47906"/>
                </a:cubicBezTo>
                <a:cubicBezTo>
                  <a:pt x="159184" y="49880"/>
                  <a:pt x="224923" y="59530"/>
                  <a:pt x="282741" y="94298"/>
                </a:cubicBezTo>
                <a:cubicBezTo>
                  <a:pt x="330135" y="122798"/>
                  <a:pt x="374858" y="132546"/>
                  <a:pt x="413882" y="132543"/>
                </a:cubicBezTo>
                <a:cubicBezTo>
                  <a:pt x="446567" y="132542"/>
                  <a:pt x="475256" y="125700"/>
                  <a:pt x="498135" y="117309"/>
                </a:cubicBezTo>
                <a:cubicBezTo>
                  <a:pt x="516890" y="110430"/>
                  <a:pt x="533164" y="102048"/>
                  <a:pt x="546470" y="93986"/>
                </a:cubicBezTo>
                <a:lnTo>
                  <a:pt x="546470" y="443131"/>
                </a:lnTo>
                <a:close/>
              </a:path>
            </a:pathLst>
          </a:custGeom>
          <a:solidFill>
            <a:schemeClr val="accent1"/>
          </a:solidFill>
          <a:ln w="77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1" name="图形 18"/>
          <p:cNvGrpSpPr/>
          <p:nvPr/>
        </p:nvGrpSpPr>
        <p:grpSpPr>
          <a:xfrm>
            <a:off x="4105129" y="2784963"/>
            <a:ext cx="947430" cy="947430"/>
            <a:chOff x="4105129" y="2192468"/>
            <a:chExt cx="947430" cy="947430"/>
          </a:xfrm>
          <a:solidFill>
            <a:schemeClr val="accent1"/>
          </a:solidFill>
        </p:grpSpPr>
        <p:sp>
          <p:nvSpPr>
            <p:cNvPr id="22" name="任意多边形: 形状 21"/>
            <p:cNvSpPr/>
            <p:nvPr/>
          </p:nvSpPr>
          <p:spPr>
            <a:xfrm>
              <a:off x="4483217" y="2535467"/>
              <a:ext cx="207209" cy="93114"/>
            </a:xfrm>
            <a:custGeom>
              <a:avLst/>
              <a:gdLst>
                <a:gd name="connsiteX0" fmla="*/ 141666 w 207209"/>
                <a:gd name="connsiteY0" fmla="*/ 93115 h 93114"/>
                <a:gd name="connsiteX1" fmla="*/ 92222 w 207209"/>
                <a:gd name="connsiteY1" fmla="*/ 54921 h 93114"/>
                <a:gd name="connsiteX2" fmla="*/ 65575 w 207209"/>
                <a:gd name="connsiteY2" fmla="*/ 29607 h 93114"/>
                <a:gd name="connsiteX3" fmla="*/ 28862 w 207209"/>
                <a:gd name="connsiteY3" fmla="*/ 57586 h 93114"/>
                <a:gd name="connsiteX4" fmla="*/ 10062 w 207209"/>
                <a:gd name="connsiteY4" fmla="*/ 66764 h 93114"/>
                <a:gd name="connsiteX5" fmla="*/ 736 w 207209"/>
                <a:gd name="connsiteY5" fmla="*/ 48112 h 93114"/>
                <a:gd name="connsiteX6" fmla="*/ 65575 w 207209"/>
                <a:gd name="connsiteY6" fmla="*/ 0 h 93114"/>
                <a:gd name="connsiteX7" fmla="*/ 117388 w 207209"/>
                <a:gd name="connsiteY7" fmla="*/ 39526 h 93114"/>
                <a:gd name="connsiteX8" fmla="*/ 141666 w 207209"/>
                <a:gd name="connsiteY8" fmla="*/ 63507 h 93114"/>
                <a:gd name="connsiteX9" fmla="*/ 178675 w 207209"/>
                <a:gd name="connsiteY9" fmla="*/ 34936 h 93114"/>
                <a:gd name="connsiteX10" fmla="*/ 197771 w 207209"/>
                <a:gd name="connsiteY10" fmla="*/ 26498 h 93114"/>
                <a:gd name="connsiteX11" fmla="*/ 206209 w 207209"/>
                <a:gd name="connsiteY11" fmla="*/ 45595 h 93114"/>
                <a:gd name="connsiteX12" fmla="*/ 141666 w 207209"/>
                <a:gd name="connsiteY12" fmla="*/ 93115 h 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7209" h="93114">
                  <a:moveTo>
                    <a:pt x="141666" y="93115"/>
                  </a:moveTo>
                  <a:cubicBezTo>
                    <a:pt x="115611" y="93115"/>
                    <a:pt x="102584" y="71945"/>
                    <a:pt x="92222" y="54921"/>
                  </a:cubicBezTo>
                  <a:cubicBezTo>
                    <a:pt x="81563" y="37601"/>
                    <a:pt x="75494" y="29607"/>
                    <a:pt x="65575" y="29607"/>
                  </a:cubicBezTo>
                  <a:cubicBezTo>
                    <a:pt x="38929" y="29607"/>
                    <a:pt x="29158" y="56550"/>
                    <a:pt x="28862" y="57586"/>
                  </a:cubicBezTo>
                  <a:cubicBezTo>
                    <a:pt x="26198" y="65284"/>
                    <a:pt x="17908" y="69429"/>
                    <a:pt x="10062" y="66764"/>
                  </a:cubicBezTo>
                  <a:cubicBezTo>
                    <a:pt x="2364" y="64100"/>
                    <a:pt x="-1781" y="55810"/>
                    <a:pt x="736" y="48112"/>
                  </a:cubicBezTo>
                  <a:cubicBezTo>
                    <a:pt x="1328" y="46187"/>
                    <a:pt x="17464" y="0"/>
                    <a:pt x="65575" y="0"/>
                  </a:cubicBezTo>
                  <a:cubicBezTo>
                    <a:pt x="93110" y="0"/>
                    <a:pt x="106581" y="21909"/>
                    <a:pt x="117388" y="39526"/>
                  </a:cubicBezTo>
                  <a:cubicBezTo>
                    <a:pt x="127454" y="55810"/>
                    <a:pt x="133080" y="63507"/>
                    <a:pt x="141666" y="63507"/>
                  </a:cubicBezTo>
                  <a:cubicBezTo>
                    <a:pt x="167276" y="63507"/>
                    <a:pt x="178527" y="35233"/>
                    <a:pt x="178675" y="34936"/>
                  </a:cubicBezTo>
                  <a:cubicBezTo>
                    <a:pt x="181635" y="27239"/>
                    <a:pt x="190222" y="23538"/>
                    <a:pt x="197771" y="26498"/>
                  </a:cubicBezTo>
                  <a:cubicBezTo>
                    <a:pt x="205321" y="29459"/>
                    <a:pt x="209170" y="38045"/>
                    <a:pt x="206209" y="45595"/>
                  </a:cubicBezTo>
                  <a:cubicBezTo>
                    <a:pt x="205469" y="47520"/>
                    <a:pt x="187261" y="93115"/>
                    <a:pt x="141666" y="93115"/>
                  </a:cubicBezTo>
                  <a:close/>
                </a:path>
              </a:pathLst>
            </a:custGeom>
            <a:grpFill/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327849" y="2272999"/>
              <a:ext cx="509373" cy="680965"/>
            </a:xfrm>
            <a:custGeom>
              <a:avLst/>
              <a:gdLst>
                <a:gd name="connsiteX0" fmla="*/ 391777 w 509373"/>
                <a:gd name="connsiteY0" fmla="*/ 156030 h 680965"/>
                <a:gd name="connsiteX1" fmla="*/ 231306 w 509373"/>
                <a:gd name="connsiteY1" fmla="*/ 104957 h 680965"/>
                <a:gd name="connsiteX2" fmla="*/ 50110 w 509373"/>
                <a:gd name="connsiteY2" fmla="*/ 287486 h 680965"/>
                <a:gd name="connsiteX3" fmla="*/ 143521 w 509373"/>
                <a:gd name="connsiteY3" fmla="*/ 482301 h 680965"/>
                <a:gd name="connsiteX4" fmla="*/ 143521 w 509373"/>
                <a:gd name="connsiteY4" fmla="*/ 569938 h 680965"/>
                <a:gd name="connsiteX5" fmla="*/ 173128 w 509373"/>
                <a:gd name="connsiteY5" fmla="*/ 599546 h 680965"/>
                <a:gd name="connsiteX6" fmla="*/ 335968 w 509373"/>
                <a:gd name="connsiteY6" fmla="*/ 599546 h 680965"/>
                <a:gd name="connsiteX7" fmla="*/ 365575 w 509373"/>
                <a:gd name="connsiteY7" fmla="*/ 569938 h 680965"/>
                <a:gd name="connsiteX8" fmla="*/ 365575 w 509373"/>
                <a:gd name="connsiteY8" fmla="*/ 482301 h 680965"/>
                <a:gd name="connsiteX9" fmla="*/ 460170 w 509373"/>
                <a:gd name="connsiteY9" fmla="*/ 309247 h 680965"/>
                <a:gd name="connsiteX10" fmla="*/ 391777 w 509373"/>
                <a:gd name="connsiteY10" fmla="*/ 156030 h 680965"/>
                <a:gd name="connsiteX11" fmla="*/ 322348 w 509373"/>
                <a:gd name="connsiteY11" fmla="*/ 438927 h 680965"/>
                <a:gd name="connsiteX12" fmla="*/ 306508 w 509373"/>
                <a:gd name="connsiteY12" fmla="*/ 465129 h 680965"/>
                <a:gd name="connsiteX13" fmla="*/ 306508 w 509373"/>
                <a:gd name="connsiteY13" fmla="*/ 540183 h 680965"/>
                <a:gd name="connsiteX14" fmla="*/ 202883 w 509373"/>
                <a:gd name="connsiteY14" fmla="*/ 540183 h 680965"/>
                <a:gd name="connsiteX15" fmla="*/ 202883 w 509373"/>
                <a:gd name="connsiteY15" fmla="*/ 465129 h 680965"/>
                <a:gd name="connsiteX16" fmla="*/ 187043 w 509373"/>
                <a:gd name="connsiteY16" fmla="*/ 438927 h 680965"/>
                <a:gd name="connsiteX17" fmla="*/ 109177 w 509373"/>
                <a:gd name="connsiteY17" fmla="*/ 293555 h 680965"/>
                <a:gd name="connsiteX18" fmla="*/ 237968 w 509373"/>
                <a:gd name="connsiteY18" fmla="*/ 163728 h 680965"/>
                <a:gd name="connsiteX19" fmla="*/ 352400 w 509373"/>
                <a:gd name="connsiteY19" fmla="*/ 200145 h 680965"/>
                <a:gd name="connsiteX20" fmla="*/ 401251 w 509373"/>
                <a:gd name="connsiteY20" fmla="*/ 309247 h 680965"/>
                <a:gd name="connsiteX21" fmla="*/ 322348 w 509373"/>
                <a:gd name="connsiteY21" fmla="*/ 438927 h 680965"/>
                <a:gd name="connsiteX22" fmla="*/ 254696 w 509373"/>
                <a:gd name="connsiteY22" fmla="*/ 88822 h 680965"/>
                <a:gd name="connsiteX23" fmla="*/ 284303 w 509373"/>
                <a:gd name="connsiteY23" fmla="*/ 59214 h 680965"/>
                <a:gd name="connsiteX24" fmla="*/ 284303 w 509373"/>
                <a:gd name="connsiteY24" fmla="*/ 29607 h 680965"/>
                <a:gd name="connsiteX25" fmla="*/ 254696 w 509373"/>
                <a:gd name="connsiteY25" fmla="*/ 0 h 680965"/>
                <a:gd name="connsiteX26" fmla="*/ 225089 w 509373"/>
                <a:gd name="connsiteY26" fmla="*/ 29607 h 680965"/>
                <a:gd name="connsiteX27" fmla="*/ 225089 w 509373"/>
                <a:gd name="connsiteY27" fmla="*/ 59214 h 680965"/>
                <a:gd name="connsiteX28" fmla="*/ 254696 w 509373"/>
                <a:gd name="connsiteY28" fmla="*/ 88822 h 680965"/>
                <a:gd name="connsiteX29" fmla="*/ 500732 w 509373"/>
                <a:gd name="connsiteY29" fmla="*/ 101849 h 680965"/>
                <a:gd name="connsiteX30" fmla="*/ 458837 w 509373"/>
                <a:gd name="connsiteY30" fmla="*/ 101849 h 680965"/>
                <a:gd name="connsiteX31" fmla="*/ 437964 w 509373"/>
                <a:gd name="connsiteY31" fmla="*/ 122722 h 680965"/>
                <a:gd name="connsiteX32" fmla="*/ 437995 w 509373"/>
                <a:gd name="connsiteY32" fmla="*/ 164676 h 680965"/>
                <a:gd name="connsiteX33" fmla="*/ 458837 w 509373"/>
                <a:gd name="connsiteY33" fmla="*/ 173350 h 680965"/>
                <a:gd name="connsiteX34" fmla="*/ 479710 w 509373"/>
                <a:gd name="connsiteY34" fmla="*/ 164616 h 680965"/>
                <a:gd name="connsiteX35" fmla="*/ 500584 w 509373"/>
                <a:gd name="connsiteY35" fmla="*/ 143743 h 680965"/>
                <a:gd name="connsiteX36" fmla="*/ 500732 w 509373"/>
                <a:gd name="connsiteY36" fmla="*/ 101849 h 680965"/>
                <a:gd name="connsiteX37" fmla="*/ 71427 w 509373"/>
                <a:gd name="connsiteY37" fmla="*/ 164616 h 680965"/>
                <a:gd name="connsiteX38" fmla="*/ 71427 w 509373"/>
                <a:gd name="connsiteY38" fmla="*/ 122722 h 680965"/>
                <a:gd name="connsiteX39" fmla="*/ 50554 w 509373"/>
                <a:gd name="connsiteY39" fmla="*/ 101849 h 680965"/>
                <a:gd name="connsiteX40" fmla="*/ 8660 w 509373"/>
                <a:gd name="connsiteY40" fmla="*/ 101849 h 680965"/>
                <a:gd name="connsiteX41" fmla="*/ 8660 w 509373"/>
                <a:gd name="connsiteY41" fmla="*/ 143743 h 680965"/>
                <a:gd name="connsiteX42" fmla="*/ 29533 w 509373"/>
                <a:gd name="connsiteY42" fmla="*/ 164616 h 680965"/>
                <a:gd name="connsiteX43" fmla="*/ 71257 w 509373"/>
                <a:gd name="connsiteY43" fmla="*/ 164786 h 680965"/>
                <a:gd name="connsiteX44" fmla="*/ 71427 w 509373"/>
                <a:gd name="connsiteY44" fmla="*/ 164616 h 680965"/>
                <a:gd name="connsiteX45" fmla="*/ 336116 w 509373"/>
                <a:gd name="connsiteY45" fmla="*/ 621751 h 680965"/>
                <a:gd name="connsiteX46" fmla="*/ 173276 w 509373"/>
                <a:gd name="connsiteY46" fmla="*/ 621751 h 680965"/>
                <a:gd name="connsiteX47" fmla="*/ 143669 w 509373"/>
                <a:gd name="connsiteY47" fmla="*/ 651358 h 680965"/>
                <a:gd name="connsiteX48" fmla="*/ 173276 w 509373"/>
                <a:gd name="connsiteY48" fmla="*/ 680965 h 680965"/>
                <a:gd name="connsiteX49" fmla="*/ 336116 w 509373"/>
                <a:gd name="connsiteY49" fmla="*/ 680965 h 680965"/>
                <a:gd name="connsiteX50" fmla="*/ 365723 w 509373"/>
                <a:gd name="connsiteY50" fmla="*/ 651358 h 680965"/>
                <a:gd name="connsiteX51" fmla="*/ 336116 w 509373"/>
                <a:gd name="connsiteY51" fmla="*/ 621751 h 68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09373" h="680965">
                  <a:moveTo>
                    <a:pt x="391777" y="156030"/>
                  </a:moveTo>
                  <a:cubicBezTo>
                    <a:pt x="347970" y="116985"/>
                    <a:pt x="289623" y="98415"/>
                    <a:pt x="231306" y="104957"/>
                  </a:cubicBezTo>
                  <a:cubicBezTo>
                    <a:pt x="136267" y="115468"/>
                    <a:pt x="60029" y="192299"/>
                    <a:pt x="50110" y="287486"/>
                  </a:cubicBezTo>
                  <a:cubicBezTo>
                    <a:pt x="41968" y="365945"/>
                    <a:pt x="78385" y="440555"/>
                    <a:pt x="143521" y="482301"/>
                  </a:cubicBezTo>
                  <a:lnTo>
                    <a:pt x="143521" y="569938"/>
                  </a:lnTo>
                  <a:cubicBezTo>
                    <a:pt x="143521" y="586222"/>
                    <a:pt x="156844" y="599546"/>
                    <a:pt x="173128" y="599546"/>
                  </a:cubicBezTo>
                  <a:lnTo>
                    <a:pt x="335968" y="599546"/>
                  </a:lnTo>
                  <a:cubicBezTo>
                    <a:pt x="352252" y="599546"/>
                    <a:pt x="365575" y="586222"/>
                    <a:pt x="365575" y="569938"/>
                  </a:cubicBezTo>
                  <a:lnTo>
                    <a:pt x="365575" y="482301"/>
                  </a:lnTo>
                  <a:cubicBezTo>
                    <a:pt x="424345" y="444700"/>
                    <a:pt x="460170" y="379860"/>
                    <a:pt x="460170" y="309247"/>
                  </a:cubicBezTo>
                  <a:cubicBezTo>
                    <a:pt x="460318" y="250921"/>
                    <a:pt x="435300" y="194963"/>
                    <a:pt x="391777" y="156030"/>
                  </a:cubicBezTo>
                  <a:close/>
                  <a:moveTo>
                    <a:pt x="322348" y="438927"/>
                  </a:moveTo>
                  <a:cubicBezTo>
                    <a:pt x="312578" y="444108"/>
                    <a:pt x="306508" y="454174"/>
                    <a:pt x="306508" y="465129"/>
                  </a:cubicBezTo>
                  <a:lnTo>
                    <a:pt x="306508" y="540183"/>
                  </a:lnTo>
                  <a:lnTo>
                    <a:pt x="202883" y="540183"/>
                  </a:lnTo>
                  <a:lnTo>
                    <a:pt x="202883" y="465129"/>
                  </a:lnTo>
                  <a:cubicBezTo>
                    <a:pt x="202883" y="454174"/>
                    <a:pt x="196814" y="443960"/>
                    <a:pt x="187043" y="438927"/>
                  </a:cubicBezTo>
                  <a:cubicBezTo>
                    <a:pt x="133454" y="410948"/>
                    <a:pt x="102959" y="353806"/>
                    <a:pt x="109177" y="293555"/>
                  </a:cubicBezTo>
                  <a:cubicBezTo>
                    <a:pt x="116134" y="225903"/>
                    <a:pt x="170315" y="171278"/>
                    <a:pt x="237968" y="163728"/>
                  </a:cubicBezTo>
                  <a:cubicBezTo>
                    <a:pt x="280306" y="159139"/>
                    <a:pt x="321016" y="171870"/>
                    <a:pt x="352400" y="200145"/>
                  </a:cubicBezTo>
                  <a:cubicBezTo>
                    <a:pt x="383403" y="227950"/>
                    <a:pt x="401157" y="267602"/>
                    <a:pt x="401251" y="309247"/>
                  </a:cubicBezTo>
                  <a:cubicBezTo>
                    <a:pt x="401180" y="363802"/>
                    <a:pt x="370766" y="413787"/>
                    <a:pt x="322348" y="438927"/>
                  </a:cubicBezTo>
                  <a:close/>
                  <a:moveTo>
                    <a:pt x="254696" y="88822"/>
                  </a:moveTo>
                  <a:cubicBezTo>
                    <a:pt x="270980" y="88822"/>
                    <a:pt x="284303" y="75498"/>
                    <a:pt x="284303" y="59214"/>
                  </a:cubicBezTo>
                  <a:lnTo>
                    <a:pt x="284303" y="29607"/>
                  </a:lnTo>
                  <a:cubicBezTo>
                    <a:pt x="284303" y="13323"/>
                    <a:pt x="270980" y="0"/>
                    <a:pt x="254696" y="0"/>
                  </a:cubicBezTo>
                  <a:cubicBezTo>
                    <a:pt x="238412" y="0"/>
                    <a:pt x="225089" y="13323"/>
                    <a:pt x="225089" y="29607"/>
                  </a:cubicBezTo>
                  <a:lnTo>
                    <a:pt x="225089" y="59214"/>
                  </a:lnTo>
                  <a:cubicBezTo>
                    <a:pt x="225089" y="75566"/>
                    <a:pt x="238344" y="88822"/>
                    <a:pt x="254696" y="88822"/>
                  </a:cubicBezTo>
                  <a:close/>
                  <a:moveTo>
                    <a:pt x="500732" y="101849"/>
                  </a:moveTo>
                  <a:cubicBezTo>
                    <a:pt x="489185" y="90302"/>
                    <a:pt x="470384" y="90302"/>
                    <a:pt x="458837" y="101849"/>
                  </a:cubicBezTo>
                  <a:lnTo>
                    <a:pt x="437964" y="122722"/>
                  </a:lnTo>
                  <a:cubicBezTo>
                    <a:pt x="426387" y="134316"/>
                    <a:pt x="426401" y="153100"/>
                    <a:pt x="437995" y="164676"/>
                  </a:cubicBezTo>
                  <a:cubicBezTo>
                    <a:pt x="443528" y="170202"/>
                    <a:pt x="451018" y="173319"/>
                    <a:pt x="458837" y="173350"/>
                  </a:cubicBezTo>
                  <a:cubicBezTo>
                    <a:pt x="466387" y="173350"/>
                    <a:pt x="473937" y="170389"/>
                    <a:pt x="479710" y="164616"/>
                  </a:cubicBezTo>
                  <a:lnTo>
                    <a:pt x="500584" y="143743"/>
                  </a:lnTo>
                  <a:cubicBezTo>
                    <a:pt x="512278" y="132196"/>
                    <a:pt x="512278" y="113396"/>
                    <a:pt x="500732" y="101849"/>
                  </a:cubicBezTo>
                  <a:close/>
                  <a:moveTo>
                    <a:pt x="71427" y="164616"/>
                  </a:moveTo>
                  <a:cubicBezTo>
                    <a:pt x="82974" y="153069"/>
                    <a:pt x="82974" y="134269"/>
                    <a:pt x="71427" y="122722"/>
                  </a:cubicBezTo>
                  <a:lnTo>
                    <a:pt x="50554" y="101849"/>
                  </a:lnTo>
                  <a:cubicBezTo>
                    <a:pt x="39007" y="90302"/>
                    <a:pt x="20207" y="90302"/>
                    <a:pt x="8660" y="101849"/>
                  </a:cubicBezTo>
                  <a:cubicBezTo>
                    <a:pt x="-2887" y="113396"/>
                    <a:pt x="-2887" y="132196"/>
                    <a:pt x="8660" y="143743"/>
                  </a:cubicBezTo>
                  <a:lnTo>
                    <a:pt x="29533" y="164616"/>
                  </a:lnTo>
                  <a:cubicBezTo>
                    <a:pt x="41008" y="176185"/>
                    <a:pt x="59688" y="176261"/>
                    <a:pt x="71257" y="164786"/>
                  </a:cubicBezTo>
                  <a:cubicBezTo>
                    <a:pt x="71314" y="164730"/>
                    <a:pt x="71371" y="164673"/>
                    <a:pt x="71427" y="164616"/>
                  </a:cubicBezTo>
                  <a:close/>
                  <a:moveTo>
                    <a:pt x="336116" y="621751"/>
                  </a:moveTo>
                  <a:lnTo>
                    <a:pt x="173276" y="621751"/>
                  </a:lnTo>
                  <a:cubicBezTo>
                    <a:pt x="156992" y="621751"/>
                    <a:pt x="143669" y="635074"/>
                    <a:pt x="143669" y="651358"/>
                  </a:cubicBezTo>
                  <a:cubicBezTo>
                    <a:pt x="143669" y="667642"/>
                    <a:pt x="156992" y="680965"/>
                    <a:pt x="173276" y="680965"/>
                  </a:cubicBezTo>
                  <a:lnTo>
                    <a:pt x="336116" y="680965"/>
                  </a:lnTo>
                  <a:cubicBezTo>
                    <a:pt x="352400" y="680965"/>
                    <a:pt x="365723" y="667642"/>
                    <a:pt x="365723" y="651358"/>
                  </a:cubicBezTo>
                  <a:cubicBezTo>
                    <a:pt x="365723" y="635074"/>
                    <a:pt x="352400" y="621751"/>
                    <a:pt x="336116" y="621751"/>
                  </a:cubicBezTo>
                  <a:close/>
                </a:path>
              </a:pathLst>
            </a:custGeom>
            <a:grpFill/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7" name="图片 6" descr="VCG21fd21b64ba(1)"/>
          <p:cNvPicPr>
            <a:picLocks noChangeAspect="1"/>
          </p:cNvPicPr>
          <p:nvPr/>
        </p:nvPicPr>
        <p:blipFill>
          <a:blip r:embed="rId1"/>
          <a:srcRect l="23260" r="17125"/>
          <a:stretch>
            <a:fillRect/>
          </a:stretch>
        </p:blipFill>
        <p:spPr>
          <a:xfrm>
            <a:off x="6078220" y="0"/>
            <a:ext cx="6134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VCG21409095263"/>
          <p:cNvPicPr>
            <a:picLocks noChangeAspect="1"/>
          </p:cNvPicPr>
          <p:nvPr/>
        </p:nvPicPr>
        <p:blipFill>
          <a:blip r:embed="rId1"/>
          <a:srcRect l="26642" t="13652" r="-51337" b="-13652"/>
          <a:stretch>
            <a:fillRect/>
          </a:stretch>
        </p:blipFill>
        <p:spPr>
          <a:xfrm>
            <a:off x="803275" y="1596390"/>
            <a:ext cx="3049270" cy="20421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8245" y="33020"/>
            <a:ext cx="5688965" cy="1457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GB" sz="28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Data Cleaning in Excel for Wine Quality Prediction</a:t>
            </a:r>
            <a:endParaRPr lang="en-US" altLang="en-GB" sz="28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2321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3275" y="3492501"/>
            <a:ext cx="1773237" cy="1773237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20975" y="1592263"/>
            <a:ext cx="1773237" cy="1773237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15488" y="1592263"/>
            <a:ext cx="1773237" cy="3673475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  <a:p>
            <a:pPr algn="ctr"/>
            <a:r>
              <a:rPr lang="en-GB" altLang="en-US" sz="1400">
                <a:cs typeface="Inter" panose="02000503000000020004" charset="0"/>
              </a:rPr>
              <a:t> </a:t>
            </a:r>
            <a:endParaRPr lang="en-GB" altLang="en-US" sz="1400">
              <a:cs typeface="Inter" panose="02000503000000020004" charset="0"/>
            </a:endParaRPr>
          </a:p>
          <a:p>
            <a:pPr algn="ctr"/>
            <a:r>
              <a:rPr lang="en-GB" altLang="en-US" sz="1400">
                <a:cs typeface="Inter" panose="02000503000000020004" charset="0"/>
              </a:rPr>
              <a:t> </a:t>
            </a:r>
            <a:r>
              <a:rPr lang="en-US" altLang="en-GB" sz="1400">
                <a:cs typeface="Inter" panose="02000503000000020004" charset="0"/>
              </a:rPr>
              <a:t>Data types were </a:t>
            </a:r>
            <a:r>
              <a:rPr lang="en-GB" altLang="en-US" sz="1400">
                <a:cs typeface="Inter" panose="02000503000000020004" charset="0"/>
              </a:rPr>
              <a:t>  </a:t>
            </a:r>
            <a:r>
              <a:rPr lang="en-US" altLang="en-GB" sz="1400">
                <a:cs typeface="Inter" panose="02000503000000020004" charset="0"/>
              </a:rPr>
              <a:t>verified and corrected</a:t>
            </a:r>
            <a:endParaRPr lang="en-US" altLang="en-GB" sz="1400">
              <a:cs typeface="Inter" panose="020005030000000200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03275" y="5358077"/>
            <a:ext cx="10599339" cy="92339"/>
            <a:chOff x="803275" y="5358077"/>
            <a:chExt cx="10599339" cy="92339"/>
          </a:xfrm>
        </p:grpSpPr>
        <p:cxnSp>
          <p:nvCxnSpPr>
            <p:cNvPr id="53" name="直接连接符 52"/>
            <p:cNvCxnSpPr/>
            <p:nvPr/>
          </p:nvCxnSpPr>
          <p:spPr>
            <a:xfrm flipH="1">
              <a:off x="803275" y="5358077"/>
              <a:ext cx="8646743" cy="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8366760" y="5450416"/>
              <a:ext cx="30358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1">
            <a:off x="8199120" y="1505319"/>
            <a:ext cx="31699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菱形 68"/>
          <p:cNvSpPr/>
          <p:nvPr/>
        </p:nvSpPr>
        <p:spPr>
          <a:xfrm>
            <a:off x="10152062" y="2586899"/>
            <a:ext cx="700088" cy="700088"/>
          </a:xfrm>
          <a:prstGeom prst="diamond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grpSp>
        <p:nvGrpSpPr>
          <p:cNvPr id="40" name="图形 37"/>
          <p:cNvGrpSpPr/>
          <p:nvPr/>
        </p:nvGrpSpPr>
        <p:grpSpPr>
          <a:xfrm>
            <a:off x="10318561" y="2753399"/>
            <a:ext cx="367090" cy="367088"/>
            <a:chOff x="10296325" y="2572000"/>
            <a:chExt cx="411562" cy="411560"/>
          </a:xfrm>
          <a:solidFill>
            <a:schemeClr val="bg1"/>
          </a:solidFill>
        </p:grpSpPr>
        <p:sp>
          <p:nvSpPr>
            <p:cNvPr id="41" name="任意多边形: 形状 40"/>
            <p:cNvSpPr/>
            <p:nvPr/>
          </p:nvSpPr>
          <p:spPr>
            <a:xfrm>
              <a:off x="10336516" y="2677221"/>
              <a:ext cx="331178" cy="249508"/>
            </a:xfrm>
            <a:custGeom>
              <a:avLst/>
              <a:gdLst>
                <a:gd name="connsiteX0" fmla="*/ 300352 w 331178"/>
                <a:gd name="connsiteY0" fmla="*/ 0 h 249508"/>
                <a:gd name="connsiteX1" fmla="*/ 30827 w 331178"/>
                <a:gd name="connsiteY1" fmla="*/ 0 h 249508"/>
                <a:gd name="connsiteX2" fmla="*/ 0 w 331178"/>
                <a:gd name="connsiteY2" fmla="*/ 30827 h 249508"/>
                <a:gd name="connsiteX3" fmla="*/ 0 w 331178"/>
                <a:gd name="connsiteY3" fmla="*/ 159962 h 249508"/>
                <a:gd name="connsiteX4" fmla="*/ 30827 w 331178"/>
                <a:gd name="connsiteY4" fmla="*/ 190789 h 249508"/>
                <a:gd name="connsiteX5" fmla="*/ 127890 w 331178"/>
                <a:gd name="connsiteY5" fmla="*/ 190789 h 249508"/>
                <a:gd name="connsiteX6" fmla="*/ 93486 w 331178"/>
                <a:gd name="connsiteY6" fmla="*/ 233110 h 249508"/>
                <a:gd name="connsiteX7" fmla="*/ 94933 w 331178"/>
                <a:gd name="connsiteY7" fmla="*/ 247258 h 249508"/>
                <a:gd name="connsiteX8" fmla="*/ 101283 w 331178"/>
                <a:gd name="connsiteY8" fmla="*/ 249508 h 249508"/>
                <a:gd name="connsiteX9" fmla="*/ 109080 w 331178"/>
                <a:gd name="connsiteY9" fmla="*/ 245811 h 249508"/>
                <a:gd name="connsiteX10" fmla="*/ 153773 w 331178"/>
                <a:gd name="connsiteY10" fmla="*/ 190829 h 249508"/>
                <a:gd name="connsiteX11" fmla="*/ 177406 w 331178"/>
                <a:gd name="connsiteY11" fmla="*/ 190829 h 249508"/>
                <a:gd name="connsiteX12" fmla="*/ 222099 w 331178"/>
                <a:gd name="connsiteY12" fmla="*/ 245811 h 249508"/>
                <a:gd name="connsiteX13" fmla="*/ 229896 w 331178"/>
                <a:gd name="connsiteY13" fmla="*/ 249508 h 249508"/>
                <a:gd name="connsiteX14" fmla="*/ 236246 w 331178"/>
                <a:gd name="connsiteY14" fmla="*/ 247258 h 249508"/>
                <a:gd name="connsiteX15" fmla="*/ 237693 w 331178"/>
                <a:gd name="connsiteY15" fmla="*/ 233110 h 249508"/>
                <a:gd name="connsiteX16" fmla="*/ 203289 w 331178"/>
                <a:gd name="connsiteY16" fmla="*/ 190789 h 249508"/>
                <a:gd name="connsiteX17" fmla="*/ 300352 w 331178"/>
                <a:gd name="connsiteY17" fmla="*/ 190789 h 249508"/>
                <a:gd name="connsiteX18" fmla="*/ 331179 w 331178"/>
                <a:gd name="connsiteY18" fmla="*/ 159962 h 249508"/>
                <a:gd name="connsiteX19" fmla="*/ 331179 w 331178"/>
                <a:gd name="connsiteY19" fmla="*/ 30787 h 249508"/>
                <a:gd name="connsiteX20" fmla="*/ 300352 w 331178"/>
                <a:gd name="connsiteY20" fmla="*/ 0 h 249508"/>
                <a:gd name="connsiteX21" fmla="*/ 311083 w 331178"/>
                <a:gd name="connsiteY21" fmla="*/ 159922 h 249508"/>
                <a:gd name="connsiteX22" fmla="*/ 300352 w 331178"/>
                <a:gd name="connsiteY22" fmla="*/ 170653 h 249508"/>
                <a:gd name="connsiteX23" fmla="*/ 30827 w 331178"/>
                <a:gd name="connsiteY23" fmla="*/ 170653 h 249508"/>
                <a:gd name="connsiteX24" fmla="*/ 20096 w 331178"/>
                <a:gd name="connsiteY24" fmla="*/ 159922 h 249508"/>
                <a:gd name="connsiteX25" fmla="*/ 20096 w 331178"/>
                <a:gd name="connsiteY25" fmla="*/ 30787 h 249508"/>
                <a:gd name="connsiteX26" fmla="*/ 30827 w 331178"/>
                <a:gd name="connsiteY26" fmla="*/ 20056 h 249508"/>
                <a:gd name="connsiteX27" fmla="*/ 300392 w 331178"/>
                <a:gd name="connsiteY27" fmla="*/ 20056 h 249508"/>
                <a:gd name="connsiteX28" fmla="*/ 311123 w 331178"/>
                <a:gd name="connsiteY28" fmla="*/ 30787 h 249508"/>
                <a:gd name="connsiteX29" fmla="*/ 311123 w 331178"/>
                <a:gd name="connsiteY29" fmla="*/ 159922 h 24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1178" h="249508">
                  <a:moveTo>
                    <a:pt x="300352" y="0"/>
                  </a:moveTo>
                  <a:lnTo>
                    <a:pt x="30827" y="0"/>
                  </a:lnTo>
                  <a:cubicBezTo>
                    <a:pt x="13826" y="0"/>
                    <a:pt x="0" y="13826"/>
                    <a:pt x="0" y="30827"/>
                  </a:cubicBezTo>
                  <a:lnTo>
                    <a:pt x="0" y="159962"/>
                  </a:lnTo>
                  <a:cubicBezTo>
                    <a:pt x="0" y="176963"/>
                    <a:pt x="13826" y="190789"/>
                    <a:pt x="30827" y="190789"/>
                  </a:cubicBezTo>
                  <a:lnTo>
                    <a:pt x="127890" y="190789"/>
                  </a:lnTo>
                  <a:lnTo>
                    <a:pt x="93486" y="233110"/>
                  </a:lnTo>
                  <a:cubicBezTo>
                    <a:pt x="89989" y="237411"/>
                    <a:pt x="90632" y="243761"/>
                    <a:pt x="94933" y="247258"/>
                  </a:cubicBezTo>
                  <a:cubicBezTo>
                    <a:pt x="96781" y="248785"/>
                    <a:pt x="99032" y="249508"/>
                    <a:pt x="101283" y="249508"/>
                  </a:cubicBezTo>
                  <a:cubicBezTo>
                    <a:pt x="104217" y="249508"/>
                    <a:pt x="107111" y="248222"/>
                    <a:pt x="109080" y="245811"/>
                  </a:cubicBezTo>
                  <a:lnTo>
                    <a:pt x="153773" y="190829"/>
                  </a:lnTo>
                  <a:lnTo>
                    <a:pt x="177406" y="190829"/>
                  </a:lnTo>
                  <a:lnTo>
                    <a:pt x="222099" y="245811"/>
                  </a:lnTo>
                  <a:cubicBezTo>
                    <a:pt x="224068" y="248262"/>
                    <a:pt x="226962" y="249508"/>
                    <a:pt x="229896" y="249508"/>
                  </a:cubicBezTo>
                  <a:cubicBezTo>
                    <a:pt x="232107" y="249508"/>
                    <a:pt x="234357" y="248785"/>
                    <a:pt x="236246" y="247258"/>
                  </a:cubicBezTo>
                  <a:cubicBezTo>
                    <a:pt x="240547" y="243761"/>
                    <a:pt x="241190" y="237411"/>
                    <a:pt x="237693" y="233110"/>
                  </a:cubicBezTo>
                  <a:lnTo>
                    <a:pt x="203289" y="190789"/>
                  </a:lnTo>
                  <a:lnTo>
                    <a:pt x="300352" y="190789"/>
                  </a:lnTo>
                  <a:cubicBezTo>
                    <a:pt x="317353" y="190789"/>
                    <a:pt x="331179" y="176963"/>
                    <a:pt x="331179" y="159962"/>
                  </a:cubicBezTo>
                  <a:lnTo>
                    <a:pt x="331179" y="30787"/>
                  </a:lnTo>
                  <a:cubicBezTo>
                    <a:pt x="331179" y="13826"/>
                    <a:pt x="317353" y="0"/>
                    <a:pt x="300352" y="0"/>
                  </a:cubicBezTo>
                  <a:close/>
                  <a:moveTo>
                    <a:pt x="311083" y="159922"/>
                  </a:moveTo>
                  <a:cubicBezTo>
                    <a:pt x="311083" y="165830"/>
                    <a:pt x="306260" y="170653"/>
                    <a:pt x="300352" y="170653"/>
                  </a:cubicBezTo>
                  <a:lnTo>
                    <a:pt x="30827" y="170653"/>
                  </a:lnTo>
                  <a:cubicBezTo>
                    <a:pt x="24919" y="170653"/>
                    <a:pt x="20096" y="165830"/>
                    <a:pt x="20096" y="159922"/>
                  </a:cubicBezTo>
                  <a:lnTo>
                    <a:pt x="20096" y="30787"/>
                  </a:lnTo>
                  <a:cubicBezTo>
                    <a:pt x="20096" y="24878"/>
                    <a:pt x="24919" y="20056"/>
                    <a:pt x="30827" y="20056"/>
                  </a:cubicBezTo>
                  <a:lnTo>
                    <a:pt x="300392" y="20056"/>
                  </a:lnTo>
                  <a:cubicBezTo>
                    <a:pt x="306300" y="20056"/>
                    <a:pt x="311123" y="24878"/>
                    <a:pt x="311123" y="30787"/>
                  </a:cubicBezTo>
                  <a:lnTo>
                    <a:pt x="311123" y="159922"/>
                  </a:lnTo>
                  <a:close/>
                </a:path>
              </a:pathLst>
            </a:custGeom>
            <a:grpFill/>
            <a:ln w="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423648" y="2628911"/>
              <a:ext cx="156918" cy="183956"/>
            </a:xfrm>
            <a:custGeom>
              <a:avLst/>
              <a:gdLst>
                <a:gd name="connsiteX0" fmla="*/ 152329 w 156918"/>
                <a:gd name="connsiteY0" fmla="*/ 100479 h 183956"/>
                <a:gd name="connsiteX1" fmla="*/ 138423 w 156918"/>
                <a:gd name="connsiteY1" fmla="*/ 103453 h 183956"/>
                <a:gd name="connsiteX2" fmla="*/ 103175 w 156918"/>
                <a:gd name="connsiteY2" fmla="*/ 158033 h 183956"/>
                <a:gd name="connsiteX3" fmla="*/ 52373 w 156918"/>
                <a:gd name="connsiteY3" fmla="*/ 107231 h 183956"/>
                <a:gd name="connsiteX4" fmla="*/ 44415 w 156918"/>
                <a:gd name="connsiteY4" fmla="*/ 104337 h 183956"/>
                <a:gd name="connsiteX5" fmla="*/ 37060 w 156918"/>
                <a:gd name="connsiteY5" fmla="*/ 108557 h 183956"/>
                <a:gd name="connsiteX6" fmla="*/ 1852 w 156918"/>
                <a:gd name="connsiteY6" fmla="*/ 158234 h 183956"/>
                <a:gd name="connsiteX7" fmla="*/ 4223 w 156918"/>
                <a:gd name="connsiteY7" fmla="*/ 172260 h 183956"/>
                <a:gd name="connsiteX8" fmla="*/ 18250 w 156918"/>
                <a:gd name="connsiteY8" fmla="*/ 169889 h 183956"/>
                <a:gd name="connsiteX9" fmla="*/ 46585 w 156918"/>
                <a:gd name="connsiteY9" fmla="*/ 129939 h 183956"/>
                <a:gd name="connsiteX10" fmla="*/ 97749 w 156918"/>
                <a:gd name="connsiteY10" fmla="*/ 181022 h 183956"/>
                <a:gd name="connsiteX11" fmla="*/ 104863 w 156918"/>
                <a:gd name="connsiteY11" fmla="*/ 183956 h 183956"/>
                <a:gd name="connsiteX12" fmla="*/ 105908 w 156918"/>
                <a:gd name="connsiteY12" fmla="*/ 183916 h 183956"/>
                <a:gd name="connsiteX13" fmla="*/ 113303 w 156918"/>
                <a:gd name="connsiteY13" fmla="*/ 179374 h 183956"/>
                <a:gd name="connsiteX14" fmla="*/ 155304 w 156918"/>
                <a:gd name="connsiteY14" fmla="*/ 114345 h 183956"/>
                <a:gd name="connsiteX15" fmla="*/ 152329 w 156918"/>
                <a:gd name="connsiteY15" fmla="*/ 100479 h 183956"/>
                <a:gd name="connsiteX16" fmla="*/ 22912 w 156918"/>
                <a:gd name="connsiteY16" fmla="*/ 20096 h 183956"/>
                <a:gd name="connsiteX17" fmla="*/ 133962 w 156918"/>
                <a:gd name="connsiteY17" fmla="*/ 20096 h 183956"/>
                <a:gd name="connsiteX18" fmla="*/ 144010 w 156918"/>
                <a:gd name="connsiteY18" fmla="*/ 10048 h 183956"/>
                <a:gd name="connsiteX19" fmla="*/ 133962 w 156918"/>
                <a:gd name="connsiteY19" fmla="*/ 0 h 183956"/>
                <a:gd name="connsiteX20" fmla="*/ 22912 w 156918"/>
                <a:gd name="connsiteY20" fmla="*/ 0 h 183956"/>
                <a:gd name="connsiteX21" fmla="*/ 12865 w 156918"/>
                <a:gd name="connsiteY21" fmla="*/ 10048 h 183956"/>
                <a:gd name="connsiteX22" fmla="*/ 22912 w 156918"/>
                <a:gd name="connsiteY22" fmla="*/ 20096 h 18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6918" h="183956">
                  <a:moveTo>
                    <a:pt x="152329" y="100479"/>
                  </a:moveTo>
                  <a:cubicBezTo>
                    <a:pt x="147667" y="97464"/>
                    <a:pt x="141438" y="98790"/>
                    <a:pt x="138423" y="103453"/>
                  </a:cubicBezTo>
                  <a:lnTo>
                    <a:pt x="103175" y="158033"/>
                  </a:lnTo>
                  <a:lnTo>
                    <a:pt x="52373" y="107231"/>
                  </a:lnTo>
                  <a:cubicBezTo>
                    <a:pt x="50283" y="105141"/>
                    <a:pt x="47349" y="104056"/>
                    <a:pt x="44415" y="104337"/>
                  </a:cubicBezTo>
                  <a:cubicBezTo>
                    <a:pt x="41481" y="104578"/>
                    <a:pt x="38788" y="106105"/>
                    <a:pt x="37060" y="108557"/>
                  </a:cubicBezTo>
                  <a:lnTo>
                    <a:pt x="1852" y="158234"/>
                  </a:lnTo>
                  <a:cubicBezTo>
                    <a:pt x="-1363" y="162775"/>
                    <a:pt x="-278" y="169045"/>
                    <a:pt x="4223" y="172260"/>
                  </a:cubicBezTo>
                  <a:cubicBezTo>
                    <a:pt x="8725" y="175476"/>
                    <a:pt x="15035" y="174391"/>
                    <a:pt x="18250" y="169889"/>
                  </a:cubicBezTo>
                  <a:lnTo>
                    <a:pt x="46585" y="129939"/>
                  </a:lnTo>
                  <a:lnTo>
                    <a:pt x="97749" y="181022"/>
                  </a:lnTo>
                  <a:cubicBezTo>
                    <a:pt x="99638" y="182911"/>
                    <a:pt x="102210" y="183956"/>
                    <a:pt x="104863" y="183956"/>
                  </a:cubicBezTo>
                  <a:cubicBezTo>
                    <a:pt x="105225" y="183956"/>
                    <a:pt x="105587" y="183956"/>
                    <a:pt x="105908" y="183916"/>
                  </a:cubicBezTo>
                  <a:cubicBezTo>
                    <a:pt x="108922" y="183594"/>
                    <a:pt x="111656" y="181906"/>
                    <a:pt x="113303" y="179374"/>
                  </a:cubicBezTo>
                  <a:lnTo>
                    <a:pt x="155304" y="114345"/>
                  </a:lnTo>
                  <a:cubicBezTo>
                    <a:pt x="158318" y="109682"/>
                    <a:pt x="156992" y="103493"/>
                    <a:pt x="152329" y="100479"/>
                  </a:cubicBezTo>
                  <a:close/>
                  <a:moveTo>
                    <a:pt x="22912" y="20096"/>
                  </a:moveTo>
                  <a:lnTo>
                    <a:pt x="133962" y="20096"/>
                  </a:lnTo>
                  <a:cubicBezTo>
                    <a:pt x="139508" y="20096"/>
                    <a:pt x="144010" y="15594"/>
                    <a:pt x="144010" y="10048"/>
                  </a:cubicBezTo>
                  <a:cubicBezTo>
                    <a:pt x="144010" y="4501"/>
                    <a:pt x="139508" y="0"/>
                    <a:pt x="133962" y="0"/>
                  </a:cubicBezTo>
                  <a:lnTo>
                    <a:pt x="22912" y="0"/>
                  </a:lnTo>
                  <a:cubicBezTo>
                    <a:pt x="17366" y="0"/>
                    <a:pt x="12865" y="4501"/>
                    <a:pt x="12865" y="10048"/>
                  </a:cubicBezTo>
                  <a:cubicBezTo>
                    <a:pt x="12865" y="15594"/>
                    <a:pt x="17366" y="20096"/>
                    <a:pt x="22912" y="20096"/>
                  </a:cubicBezTo>
                  <a:close/>
                </a:path>
              </a:pathLst>
            </a:custGeom>
            <a:grpFill/>
            <a:ln w="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755870" y="2541066"/>
            <a:ext cx="170344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altLang="en-US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Used to Remove Duplicates</a:t>
            </a:r>
            <a:endParaRPr lang="en-GB" altLang="en-US" sz="1400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67" name="菱形 66"/>
          <p:cNvSpPr/>
          <p:nvPr/>
        </p:nvSpPr>
        <p:spPr>
          <a:xfrm>
            <a:off x="3257549" y="1786331"/>
            <a:ext cx="700088" cy="700088"/>
          </a:xfrm>
          <a:prstGeom prst="diamond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3730" y="4336614"/>
            <a:ext cx="1703446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altLang="en-US" sz="14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Using Filters and conditional formeting</a:t>
            </a:r>
            <a:endParaRPr lang="en-GB" altLang="en-US" sz="1400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9" name="菱形 38"/>
          <p:cNvSpPr/>
          <p:nvPr/>
        </p:nvSpPr>
        <p:spPr>
          <a:xfrm>
            <a:off x="1339849" y="3678864"/>
            <a:ext cx="700088" cy="700088"/>
          </a:xfrm>
          <a:prstGeom prst="diamond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4" name="图片 3" descr="VCG21gic19304707"/>
          <p:cNvPicPr>
            <a:picLocks noChangeAspect="1"/>
          </p:cNvPicPr>
          <p:nvPr/>
        </p:nvPicPr>
        <p:blipFill>
          <a:blip r:embed="rId2"/>
          <a:srcRect l="9231" r="25469"/>
          <a:stretch>
            <a:fillRect/>
          </a:stretch>
        </p:blipFill>
        <p:spPr>
          <a:xfrm>
            <a:off x="2734310" y="3467735"/>
            <a:ext cx="1769745" cy="1806575"/>
          </a:xfrm>
          <a:prstGeom prst="rect">
            <a:avLst/>
          </a:prstGeom>
        </p:spPr>
      </p:pic>
      <p:pic>
        <p:nvPicPr>
          <p:cNvPr id="7" name="Picture 6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3678555"/>
            <a:ext cx="657860" cy="657860"/>
          </a:xfrm>
          <a:prstGeom prst="rect">
            <a:avLst/>
          </a:prstGeom>
        </p:spPr>
      </p:pic>
      <p:pic>
        <p:nvPicPr>
          <p:cNvPr id="8" name="Picture 7" descr="downlo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185" y="2366010"/>
            <a:ext cx="749300" cy="923290"/>
          </a:xfrm>
          <a:prstGeom prst="rect">
            <a:avLst/>
          </a:prstGeom>
        </p:spPr>
      </p:pic>
      <p:pic>
        <p:nvPicPr>
          <p:cNvPr id="9" name="Picture 8" descr="download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010" y="1625600"/>
            <a:ext cx="737870" cy="890270"/>
          </a:xfrm>
          <a:prstGeom prst="rect">
            <a:avLst/>
          </a:prstGeom>
        </p:spPr>
      </p:pic>
      <p:pic>
        <p:nvPicPr>
          <p:cNvPr id="11" name="Picture 10" descr="Screenshot 2025-05-11 1155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175" y="1588135"/>
            <a:ext cx="5466715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4160"/>
            <a:ext cx="6229985" cy="1359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GB" sz="36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Data Cleaning in Excel for Wine Quality Prediction</a:t>
            </a:r>
            <a:endParaRPr lang="en-US" altLang="en-GB" sz="36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5626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062234" y="1402080"/>
            <a:ext cx="4110396" cy="4114800"/>
            <a:chOff x="4159160" y="1500414"/>
            <a:chExt cx="3853044" cy="3857172"/>
          </a:xfrm>
        </p:grpSpPr>
        <p:sp>
          <p:nvSpPr>
            <p:cNvPr id="26" name="Freeform 11"/>
            <p:cNvSpPr/>
            <p:nvPr/>
          </p:nvSpPr>
          <p:spPr bwMode="auto">
            <a:xfrm>
              <a:off x="5307782" y="1708129"/>
              <a:ext cx="1547545" cy="1484269"/>
            </a:xfrm>
            <a:custGeom>
              <a:avLst/>
              <a:gdLst>
                <a:gd name="T0" fmla="*/ 0 w 1294"/>
                <a:gd name="T1" fmla="*/ 621 h 1242"/>
                <a:gd name="T2" fmla="*/ 590 w 1294"/>
                <a:gd name="T3" fmla="*/ 31 h 1242"/>
                <a:gd name="T4" fmla="*/ 704 w 1294"/>
                <a:gd name="T5" fmla="*/ 31 h 1242"/>
                <a:gd name="T6" fmla="*/ 1294 w 1294"/>
                <a:gd name="T7" fmla="*/ 621 h 1242"/>
                <a:gd name="T8" fmla="*/ 704 w 1294"/>
                <a:gd name="T9" fmla="*/ 1211 h 1242"/>
                <a:gd name="T10" fmla="*/ 590 w 1294"/>
                <a:gd name="T11" fmla="*/ 1211 h 1242"/>
                <a:gd name="T12" fmla="*/ 0 w 1294"/>
                <a:gd name="T13" fmla="*/ 621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4" h="1242">
                  <a:moveTo>
                    <a:pt x="0" y="621"/>
                  </a:moveTo>
                  <a:cubicBezTo>
                    <a:pt x="590" y="31"/>
                    <a:pt x="590" y="31"/>
                    <a:pt x="590" y="31"/>
                  </a:cubicBezTo>
                  <a:cubicBezTo>
                    <a:pt x="622" y="0"/>
                    <a:pt x="673" y="0"/>
                    <a:pt x="704" y="31"/>
                  </a:cubicBezTo>
                  <a:cubicBezTo>
                    <a:pt x="1294" y="621"/>
                    <a:pt x="1294" y="621"/>
                    <a:pt x="1294" y="621"/>
                  </a:cubicBezTo>
                  <a:cubicBezTo>
                    <a:pt x="704" y="1211"/>
                    <a:pt x="704" y="1211"/>
                    <a:pt x="704" y="1211"/>
                  </a:cubicBezTo>
                  <a:cubicBezTo>
                    <a:pt x="673" y="1242"/>
                    <a:pt x="622" y="1242"/>
                    <a:pt x="590" y="1211"/>
                  </a:cubicBezTo>
                  <a:cubicBezTo>
                    <a:pt x="0" y="621"/>
                    <a:pt x="0" y="621"/>
                    <a:pt x="0" y="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27" name="Freeform 5"/>
            <p:cNvSpPr/>
            <p:nvPr/>
          </p:nvSpPr>
          <p:spPr bwMode="auto">
            <a:xfrm>
              <a:off x="6320221" y="2660042"/>
              <a:ext cx="1484268" cy="1544795"/>
            </a:xfrm>
            <a:custGeom>
              <a:avLst/>
              <a:gdLst>
                <a:gd name="T0" fmla="*/ 621 w 1242"/>
                <a:gd name="T1" fmla="*/ 0 h 1293"/>
                <a:gd name="T2" fmla="*/ 1210 w 1242"/>
                <a:gd name="T3" fmla="*/ 589 h 1293"/>
                <a:gd name="T4" fmla="*/ 1210 w 1242"/>
                <a:gd name="T5" fmla="*/ 704 h 1293"/>
                <a:gd name="T6" fmla="*/ 621 w 1242"/>
                <a:gd name="T7" fmla="*/ 1293 h 1293"/>
                <a:gd name="T8" fmla="*/ 31 w 1242"/>
                <a:gd name="T9" fmla="*/ 704 h 1293"/>
                <a:gd name="T10" fmla="*/ 31 w 1242"/>
                <a:gd name="T11" fmla="*/ 589 h 1293"/>
                <a:gd name="T12" fmla="*/ 621 w 1242"/>
                <a:gd name="T13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2" h="1293">
                  <a:moveTo>
                    <a:pt x="621" y="0"/>
                  </a:moveTo>
                  <a:cubicBezTo>
                    <a:pt x="1210" y="589"/>
                    <a:pt x="1210" y="589"/>
                    <a:pt x="1210" y="589"/>
                  </a:cubicBezTo>
                  <a:cubicBezTo>
                    <a:pt x="1242" y="621"/>
                    <a:pt x="1242" y="672"/>
                    <a:pt x="1210" y="704"/>
                  </a:cubicBezTo>
                  <a:cubicBezTo>
                    <a:pt x="621" y="1293"/>
                    <a:pt x="621" y="1293"/>
                    <a:pt x="621" y="1293"/>
                  </a:cubicBezTo>
                  <a:cubicBezTo>
                    <a:pt x="31" y="704"/>
                    <a:pt x="31" y="704"/>
                    <a:pt x="31" y="704"/>
                  </a:cubicBezTo>
                  <a:cubicBezTo>
                    <a:pt x="0" y="672"/>
                    <a:pt x="0" y="621"/>
                    <a:pt x="31" y="589"/>
                  </a:cubicBezTo>
                  <a:cubicBezTo>
                    <a:pt x="621" y="0"/>
                    <a:pt x="621" y="0"/>
                    <a:pt x="621" y="0"/>
                  </a:cubicBezTo>
                  <a:close/>
                </a:path>
              </a:pathLst>
            </a:custGeom>
            <a:solidFill>
              <a:schemeClr val="accent2">
                <a:alpha val="8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6124886" y="2442698"/>
              <a:ext cx="1887318" cy="1914830"/>
            </a:xfrm>
            <a:custGeom>
              <a:avLst/>
              <a:gdLst>
                <a:gd name="T0" fmla="*/ 1536 w 1579"/>
                <a:gd name="T1" fmla="*/ 751 h 1602"/>
                <a:gd name="T2" fmla="*/ 1536 w 1579"/>
                <a:gd name="T3" fmla="*/ 906 h 1602"/>
                <a:gd name="T4" fmla="*/ 883 w 1579"/>
                <a:gd name="T5" fmla="*/ 1559 h 1602"/>
                <a:gd name="T6" fmla="*/ 925 w 1579"/>
                <a:gd name="T7" fmla="*/ 1602 h 1602"/>
                <a:gd name="T8" fmla="*/ 832 w 1579"/>
                <a:gd name="T9" fmla="*/ 1602 h 1602"/>
                <a:gd name="T10" fmla="*/ 832 w 1579"/>
                <a:gd name="T11" fmla="*/ 1508 h 1602"/>
                <a:gd name="T12" fmla="*/ 872 w 1579"/>
                <a:gd name="T13" fmla="*/ 1549 h 1602"/>
                <a:gd name="T14" fmla="*/ 1526 w 1579"/>
                <a:gd name="T15" fmla="*/ 896 h 1602"/>
                <a:gd name="T16" fmla="*/ 1526 w 1579"/>
                <a:gd name="T17" fmla="*/ 762 h 1602"/>
                <a:gd name="T18" fmla="*/ 785 w 1579"/>
                <a:gd name="T19" fmla="*/ 21 h 1602"/>
                <a:gd name="T20" fmla="*/ 11 w 1579"/>
                <a:gd name="T21" fmla="*/ 795 h 1602"/>
                <a:gd name="T22" fmla="*/ 0 w 1579"/>
                <a:gd name="T23" fmla="*/ 784 h 1602"/>
                <a:gd name="T24" fmla="*/ 785 w 1579"/>
                <a:gd name="T25" fmla="*/ 0 h 1602"/>
                <a:gd name="T26" fmla="*/ 1536 w 1579"/>
                <a:gd name="T27" fmla="*/ 751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9" h="1602">
                  <a:moveTo>
                    <a:pt x="1536" y="751"/>
                  </a:moveTo>
                  <a:cubicBezTo>
                    <a:pt x="1579" y="794"/>
                    <a:pt x="1579" y="863"/>
                    <a:pt x="1536" y="906"/>
                  </a:cubicBezTo>
                  <a:cubicBezTo>
                    <a:pt x="883" y="1559"/>
                    <a:pt x="883" y="1559"/>
                    <a:pt x="883" y="1559"/>
                  </a:cubicBezTo>
                  <a:cubicBezTo>
                    <a:pt x="925" y="1602"/>
                    <a:pt x="925" y="1602"/>
                    <a:pt x="925" y="1602"/>
                  </a:cubicBezTo>
                  <a:cubicBezTo>
                    <a:pt x="832" y="1602"/>
                    <a:pt x="832" y="1602"/>
                    <a:pt x="832" y="1602"/>
                  </a:cubicBezTo>
                  <a:cubicBezTo>
                    <a:pt x="832" y="1508"/>
                    <a:pt x="832" y="1508"/>
                    <a:pt x="832" y="1508"/>
                  </a:cubicBezTo>
                  <a:cubicBezTo>
                    <a:pt x="872" y="1549"/>
                    <a:pt x="872" y="1549"/>
                    <a:pt x="872" y="1549"/>
                  </a:cubicBezTo>
                  <a:cubicBezTo>
                    <a:pt x="1526" y="896"/>
                    <a:pt x="1526" y="896"/>
                    <a:pt x="1526" y="896"/>
                  </a:cubicBezTo>
                  <a:cubicBezTo>
                    <a:pt x="1562" y="859"/>
                    <a:pt x="1562" y="798"/>
                    <a:pt x="1526" y="762"/>
                  </a:cubicBezTo>
                  <a:cubicBezTo>
                    <a:pt x="785" y="21"/>
                    <a:pt x="785" y="21"/>
                    <a:pt x="785" y="21"/>
                  </a:cubicBezTo>
                  <a:cubicBezTo>
                    <a:pt x="11" y="795"/>
                    <a:pt x="11" y="795"/>
                    <a:pt x="11" y="795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1536" y="751"/>
                    <a:pt x="1536" y="751"/>
                    <a:pt x="1536" y="751"/>
                  </a:cubicBezTo>
                  <a:close/>
                </a:path>
              </a:pathLst>
            </a:custGeom>
            <a:solidFill>
              <a:schemeClr val="accent2">
                <a:alpha val="8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5310533" y="3666979"/>
              <a:ext cx="1546170" cy="1484269"/>
            </a:xfrm>
            <a:custGeom>
              <a:avLst/>
              <a:gdLst>
                <a:gd name="T0" fmla="*/ 1294 w 1294"/>
                <a:gd name="T1" fmla="*/ 621 h 1242"/>
                <a:gd name="T2" fmla="*/ 704 w 1294"/>
                <a:gd name="T3" fmla="*/ 1211 h 1242"/>
                <a:gd name="T4" fmla="*/ 590 w 1294"/>
                <a:gd name="T5" fmla="*/ 1211 h 1242"/>
                <a:gd name="T6" fmla="*/ 0 w 1294"/>
                <a:gd name="T7" fmla="*/ 621 h 1242"/>
                <a:gd name="T8" fmla="*/ 590 w 1294"/>
                <a:gd name="T9" fmla="*/ 31 h 1242"/>
                <a:gd name="T10" fmla="*/ 704 w 1294"/>
                <a:gd name="T11" fmla="*/ 31 h 1242"/>
                <a:gd name="T12" fmla="*/ 1294 w 1294"/>
                <a:gd name="T13" fmla="*/ 621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4" h="1242">
                  <a:moveTo>
                    <a:pt x="1294" y="621"/>
                  </a:moveTo>
                  <a:cubicBezTo>
                    <a:pt x="704" y="1211"/>
                    <a:pt x="704" y="1211"/>
                    <a:pt x="704" y="1211"/>
                  </a:cubicBezTo>
                  <a:cubicBezTo>
                    <a:pt x="673" y="1242"/>
                    <a:pt x="621" y="1242"/>
                    <a:pt x="590" y="1211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590" y="31"/>
                    <a:pt x="590" y="31"/>
                    <a:pt x="590" y="31"/>
                  </a:cubicBezTo>
                  <a:cubicBezTo>
                    <a:pt x="621" y="0"/>
                    <a:pt x="673" y="0"/>
                    <a:pt x="704" y="31"/>
                  </a:cubicBezTo>
                  <a:cubicBezTo>
                    <a:pt x="1294" y="621"/>
                    <a:pt x="1294" y="621"/>
                    <a:pt x="1294" y="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5160594" y="3470268"/>
              <a:ext cx="1913454" cy="1887318"/>
            </a:xfrm>
            <a:custGeom>
              <a:avLst/>
              <a:gdLst>
                <a:gd name="T0" fmla="*/ 851 w 1602"/>
                <a:gd name="T1" fmla="*/ 1537 h 1579"/>
                <a:gd name="T2" fmla="*/ 696 w 1602"/>
                <a:gd name="T3" fmla="*/ 1537 h 1579"/>
                <a:gd name="T4" fmla="*/ 42 w 1602"/>
                <a:gd name="T5" fmla="*/ 883 h 1579"/>
                <a:gd name="T6" fmla="*/ 0 w 1602"/>
                <a:gd name="T7" fmla="*/ 925 h 1579"/>
                <a:gd name="T8" fmla="*/ 0 w 1602"/>
                <a:gd name="T9" fmla="*/ 832 h 1579"/>
                <a:gd name="T10" fmla="*/ 93 w 1602"/>
                <a:gd name="T11" fmla="*/ 832 h 1579"/>
                <a:gd name="T12" fmla="*/ 53 w 1602"/>
                <a:gd name="T13" fmla="*/ 873 h 1579"/>
                <a:gd name="T14" fmla="*/ 706 w 1602"/>
                <a:gd name="T15" fmla="*/ 1526 h 1579"/>
                <a:gd name="T16" fmla="*/ 840 w 1602"/>
                <a:gd name="T17" fmla="*/ 1526 h 1579"/>
                <a:gd name="T18" fmla="*/ 1581 w 1602"/>
                <a:gd name="T19" fmla="*/ 785 h 1579"/>
                <a:gd name="T20" fmla="*/ 807 w 1602"/>
                <a:gd name="T21" fmla="*/ 11 h 1579"/>
                <a:gd name="T22" fmla="*/ 817 w 1602"/>
                <a:gd name="T23" fmla="*/ 0 h 1579"/>
                <a:gd name="T24" fmla="*/ 1602 w 1602"/>
                <a:gd name="T25" fmla="*/ 785 h 1579"/>
                <a:gd name="T26" fmla="*/ 851 w 1602"/>
                <a:gd name="T27" fmla="*/ 1537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2" h="1579">
                  <a:moveTo>
                    <a:pt x="851" y="1537"/>
                  </a:moveTo>
                  <a:cubicBezTo>
                    <a:pt x="808" y="1579"/>
                    <a:pt x="738" y="1579"/>
                    <a:pt x="696" y="1537"/>
                  </a:cubicBezTo>
                  <a:cubicBezTo>
                    <a:pt x="42" y="883"/>
                    <a:pt x="42" y="883"/>
                    <a:pt x="42" y="883"/>
                  </a:cubicBezTo>
                  <a:cubicBezTo>
                    <a:pt x="0" y="925"/>
                    <a:pt x="0" y="925"/>
                    <a:pt x="0" y="925"/>
                  </a:cubicBezTo>
                  <a:cubicBezTo>
                    <a:pt x="0" y="832"/>
                    <a:pt x="0" y="832"/>
                    <a:pt x="0" y="832"/>
                  </a:cubicBezTo>
                  <a:cubicBezTo>
                    <a:pt x="93" y="832"/>
                    <a:pt x="93" y="832"/>
                    <a:pt x="93" y="832"/>
                  </a:cubicBezTo>
                  <a:cubicBezTo>
                    <a:pt x="53" y="873"/>
                    <a:pt x="53" y="873"/>
                    <a:pt x="53" y="873"/>
                  </a:cubicBezTo>
                  <a:cubicBezTo>
                    <a:pt x="706" y="1526"/>
                    <a:pt x="706" y="1526"/>
                    <a:pt x="706" y="1526"/>
                  </a:cubicBezTo>
                  <a:cubicBezTo>
                    <a:pt x="743" y="1563"/>
                    <a:pt x="803" y="1563"/>
                    <a:pt x="840" y="1526"/>
                  </a:cubicBezTo>
                  <a:cubicBezTo>
                    <a:pt x="1581" y="785"/>
                    <a:pt x="1581" y="785"/>
                    <a:pt x="1581" y="785"/>
                  </a:cubicBezTo>
                  <a:cubicBezTo>
                    <a:pt x="807" y="11"/>
                    <a:pt x="807" y="11"/>
                    <a:pt x="807" y="11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1602" y="785"/>
                    <a:pt x="1602" y="785"/>
                    <a:pt x="1602" y="785"/>
                  </a:cubicBezTo>
                  <a:cubicBezTo>
                    <a:pt x="851" y="1537"/>
                    <a:pt x="851" y="1537"/>
                    <a:pt x="851" y="15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2" name="Freeform 12"/>
            <p:cNvSpPr/>
            <p:nvPr/>
          </p:nvSpPr>
          <p:spPr bwMode="auto">
            <a:xfrm>
              <a:off x="5090438" y="1500414"/>
              <a:ext cx="1914830" cy="1887318"/>
            </a:xfrm>
            <a:custGeom>
              <a:avLst/>
              <a:gdLst>
                <a:gd name="T0" fmla="*/ 752 w 1602"/>
                <a:gd name="T1" fmla="*/ 43 h 1579"/>
                <a:gd name="T2" fmla="*/ 907 w 1602"/>
                <a:gd name="T3" fmla="*/ 43 h 1579"/>
                <a:gd name="T4" fmla="*/ 1560 w 1602"/>
                <a:gd name="T5" fmla="*/ 696 h 1579"/>
                <a:gd name="T6" fmla="*/ 1602 w 1602"/>
                <a:gd name="T7" fmla="*/ 654 h 1579"/>
                <a:gd name="T8" fmla="*/ 1602 w 1602"/>
                <a:gd name="T9" fmla="*/ 747 h 1579"/>
                <a:gd name="T10" fmla="*/ 1509 w 1602"/>
                <a:gd name="T11" fmla="*/ 747 h 1579"/>
                <a:gd name="T12" fmla="*/ 1550 w 1602"/>
                <a:gd name="T13" fmla="*/ 707 h 1579"/>
                <a:gd name="T14" fmla="*/ 896 w 1602"/>
                <a:gd name="T15" fmla="*/ 53 h 1579"/>
                <a:gd name="T16" fmla="*/ 762 w 1602"/>
                <a:gd name="T17" fmla="*/ 53 h 1579"/>
                <a:gd name="T18" fmla="*/ 22 w 1602"/>
                <a:gd name="T19" fmla="*/ 794 h 1579"/>
                <a:gd name="T20" fmla="*/ 796 w 1602"/>
                <a:gd name="T21" fmla="*/ 1568 h 1579"/>
                <a:gd name="T22" fmla="*/ 785 w 1602"/>
                <a:gd name="T23" fmla="*/ 1579 h 1579"/>
                <a:gd name="T24" fmla="*/ 0 w 1602"/>
                <a:gd name="T25" fmla="*/ 794 h 1579"/>
                <a:gd name="T26" fmla="*/ 752 w 1602"/>
                <a:gd name="T27" fmla="*/ 43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2" h="1579">
                  <a:moveTo>
                    <a:pt x="752" y="43"/>
                  </a:moveTo>
                  <a:cubicBezTo>
                    <a:pt x="794" y="0"/>
                    <a:pt x="864" y="0"/>
                    <a:pt x="907" y="43"/>
                  </a:cubicBezTo>
                  <a:cubicBezTo>
                    <a:pt x="1560" y="696"/>
                    <a:pt x="1560" y="696"/>
                    <a:pt x="1560" y="696"/>
                  </a:cubicBezTo>
                  <a:cubicBezTo>
                    <a:pt x="1602" y="654"/>
                    <a:pt x="1602" y="654"/>
                    <a:pt x="1602" y="654"/>
                  </a:cubicBezTo>
                  <a:cubicBezTo>
                    <a:pt x="1602" y="747"/>
                    <a:pt x="1602" y="747"/>
                    <a:pt x="1602" y="747"/>
                  </a:cubicBezTo>
                  <a:cubicBezTo>
                    <a:pt x="1509" y="747"/>
                    <a:pt x="1509" y="747"/>
                    <a:pt x="1509" y="747"/>
                  </a:cubicBezTo>
                  <a:cubicBezTo>
                    <a:pt x="1550" y="707"/>
                    <a:pt x="1550" y="707"/>
                    <a:pt x="1550" y="707"/>
                  </a:cubicBezTo>
                  <a:cubicBezTo>
                    <a:pt x="896" y="53"/>
                    <a:pt x="896" y="53"/>
                    <a:pt x="896" y="53"/>
                  </a:cubicBezTo>
                  <a:cubicBezTo>
                    <a:pt x="859" y="17"/>
                    <a:pt x="799" y="17"/>
                    <a:pt x="762" y="53"/>
                  </a:cubicBezTo>
                  <a:cubicBezTo>
                    <a:pt x="22" y="794"/>
                    <a:pt x="22" y="794"/>
                    <a:pt x="22" y="794"/>
                  </a:cubicBezTo>
                  <a:cubicBezTo>
                    <a:pt x="796" y="1568"/>
                    <a:pt x="796" y="1568"/>
                    <a:pt x="796" y="1568"/>
                  </a:cubicBezTo>
                  <a:cubicBezTo>
                    <a:pt x="785" y="1579"/>
                    <a:pt x="785" y="1579"/>
                    <a:pt x="785" y="1579"/>
                  </a:cubicBezTo>
                  <a:cubicBezTo>
                    <a:pt x="0" y="794"/>
                    <a:pt x="0" y="794"/>
                    <a:pt x="0" y="794"/>
                  </a:cubicBezTo>
                  <a:cubicBezTo>
                    <a:pt x="752" y="43"/>
                    <a:pt x="752" y="43"/>
                    <a:pt x="752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4366875" y="2657291"/>
              <a:ext cx="1484268" cy="1547546"/>
            </a:xfrm>
            <a:custGeom>
              <a:avLst/>
              <a:gdLst>
                <a:gd name="T0" fmla="*/ 621 w 1242"/>
                <a:gd name="T1" fmla="*/ 1294 h 1294"/>
                <a:gd name="T2" fmla="*/ 31 w 1242"/>
                <a:gd name="T3" fmla="*/ 704 h 1294"/>
                <a:gd name="T4" fmla="*/ 31 w 1242"/>
                <a:gd name="T5" fmla="*/ 590 h 1294"/>
                <a:gd name="T6" fmla="*/ 621 w 1242"/>
                <a:gd name="T7" fmla="*/ 0 h 1294"/>
                <a:gd name="T8" fmla="*/ 1211 w 1242"/>
                <a:gd name="T9" fmla="*/ 590 h 1294"/>
                <a:gd name="T10" fmla="*/ 1211 w 1242"/>
                <a:gd name="T11" fmla="*/ 704 h 1294"/>
                <a:gd name="T12" fmla="*/ 621 w 1242"/>
                <a:gd name="T13" fmla="*/ 1294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2" h="1294">
                  <a:moveTo>
                    <a:pt x="621" y="1294"/>
                  </a:moveTo>
                  <a:cubicBezTo>
                    <a:pt x="31" y="704"/>
                    <a:pt x="31" y="704"/>
                    <a:pt x="31" y="704"/>
                  </a:cubicBezTo>
                  <a:cubicBezTo>
                    <a:pt x="0" y="673"/>
                    <a:pt x="0" y="621"/>
                    <a:pt x="31" y="590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1211" y="590"/>
                    <a:pt x="1211" y="590"/>
                    <a:pt x="1211" y="590"/>
                  </a:cubicBezTo>
                  <a:cubicBezTo>
                    <a:pt x="1242" y="621"/>
                    <a:pt x="1242" y="673"/>
                    <a:pt x="1211" y="704"/>
                  </a:cubicBezTo>
                  <a:cubicBezTo>
                    <a:pt x="621" y="1294"/>
                    <a:pt x="621" y="1294"/>
                    <a:pt x="621" y="1294"/>
                  </a:cubicBezTo>
                  <a:close/>
                </a:path>
              </a:pathLst>
            </a:custGeom>
            <a:solidFill>
              <a:schemeClr val="accent2">
                <a:alpha val="8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4159160" y="2507350"/>
              <a:ext cx="1887318" cy="1914830"/>
            </a:xfrm>
            <a:custGeom>
              <a:avLst/>
              <a:gdLst>
                <a:gd name="T0" fmla="*/ 43 w 1579"/>
                <a:gd name="T1" fmla="*/ 851 h 1602"/>
                <a:gd name="T2" fmla="*/ 43 w 1579"/>
                <a:gd name="T3" fmla="*/ 695 h 1602"/>
                <a:gd name="T4" fmla="*/ 696 w 1579"/>
                <a:gd name="T5" fmla="*/ 42 h 1602"/>
                <a:gd name="T6" fmla="*/ 654 w 1579"/>
                <a:gd name="T7" fmla="*/ 0 h 1602"/>
                <a:gd name="T8" fmla="*/ 747 w 1579"/>
                <a:gd name="T9" fmla="*/ 0 h 1602"/>
                <a:gd name="T10" fmla="*/ 747 w 1579"/>
                <a:gd name="T11" fmla="*/ 93 h 1602"/>
                <a:gd name="T12" fmla="*/ 706 w 1579"/>
                <a:gd name="T13" fmla="*/ 53 h 1602"/>
                <a:gd name="T14" fmla="*/ 53 w 1579"/>
                <a:gd name="T15" fmla="*/ 706 h 1602"/>
                <a:gd name="T16" fmla="*/ 53 w 1579"/>
                <a:gd name="T17" fmla="*/ 840 h 1602"/>
                <a:gd name="T18" fmla="*/ 794 w 1579"/>
                <a:gd name="T19" fmla="*/ 1581 h 1602"/>
                <a:gd name="T20" fmla="*/ 1568 w 1579"/>
                <a:gd name="T21" fmla="*/ 807 h 1602"/>
                <a:gd name="T22" fmla="*/ 1579 w 1579"/>
                <a:gd name="T23" fmla="*/ 817 h 1602"/>
                <a:gd name="T24" fmla="*/ 794 w 1579"/>
                <a:gd name="T25" fmla="*/ 1602 h 1602"/>
                <a:gd name="T26" fmla="*/ 43 w 1579"/>
                <a:gd name="T27" fmla="*/ 851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9" h="1602">
                  <a:moveTo>
                    <a:pt x="43" y="851"/>
                  </a:moveTo>
                  <a:cubicBezTo>
                    <a:pt x="0" y="808"/>
                    <a:pt x="0" y="738"/>
                    <a:pt x="43" y="695"/>
                  </a:cubicBezTo>
                  <a:cubicBezTo>
                    <a:pt x="696" y="42"/>
                    <a:pt x="696" y="42"/>
                    <a:pt x="696" y="42"/>
                  </a:cubicBezTo>
                  <a:cubicBezTo>
                    <a:pt x="654" y="0"/>
                    <a:pt x="654" y="0"/>
                    <a:pt x="654" y="0"/>
                  </a:cubicBezTo>
                  <a:cubicBezTo>
                    <a:pt x="747" y="0"/>
                    <a:pt x="747" y="0"/>
                    <a:pt x="747" y="0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06" y="53"/>
                    <a:pt x="706" y="53"/>
                    <a:pt x="706" y="53"/>
                  </a:cubicBezTo>
                  <a:cubicBezTo>
                    <a:pt x="53" y="706"/>
                    <a:pt x="53" y="706"/>
                    <a:pt x="53" y="706"/>
                  </a:cubicBezTo>
                  <a:cubicBezTo>
                    <a:pt x="16" y="743"/>
                    <a:pt x="16" y="803"/>
                    <a:pt x="53" y="840"/>
                  </a:cubicBezTo>
                  <a:cubicBezTo>
                    <a:pt x="794" y="1581"/>
                    <a:pt x="794" y="1581"/>
                    <a:pt x="794" y="1581"/>
                  </a:cubicBezTo>
                  <a:cubicBezTo>
                    <a:pt x="1568" y="807"/>
                    <a:pt x="1568" y="807"/>
                    <a:pt x="1568" y="807"/>
                  </a:cubicBezTo>
                  <a:cubicBezTo>
                    <a:pt x="1579" y="817"/>
                    <a:pt x="1579" y="817"/>
                    <a:pt x="1579" y="817"/>
                  </a:cubicBezTo>
                  <a:cubicBezTo>
                    <a:pt x="794" y="1602"/>
                    <a:pt x="794" y="1602"/>
                    <a:pt x="794" y="1602"/>
                  </a:cubicBezTo>
                  <a:cubicBezTo>
                    <a:pt x="43" y="851"/>
                    <a:pt x="43" y="851"/>
                    <a:pt x="43" y="851"/>
                  </a:cubicBezTo>
                  <a:close/>
                </a:path>
              </a:pathLst>
            </a:custGeom>
            <a:solidFill>
              <a:schemeClr val="accent2">
                <a:alpha val="8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71" name="TextBox 90"/>
            <p:cNvSpPr txBox="1"/>
            <p:nvPr/>
          </p:nvSpPr>
          <p:spPr>
            <a:xfrm>
              <a:off x="5765670" y="2201003"/>
              <a:ext cx="595193" cy="431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id-ID" sz="2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1</a:t>
              </a:r>
              <a:endParaRPr lang="en-US" altLang="id-ID" sz="24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72" name="TextBox 92"/>
            <p:cNvSpPr txBox="1"/>
            <p:nvPr/>
          </p:nvSpPr>
          <p:spPr>
            <a:xfrm>
              <a:off x="4793124" y="3184612"/>
              <a:ext cx="595193" cy="431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id-ID" sz="2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4</a:t>
              </a:r>
              <a:endParaRPr lang="en-US" altLang="id-ID" sz="24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73" name="TextBox 93"/>
            <p:cNvSpPr txBox="1"/>
            <p:nvPr/>
          </p:nvSpPr>
          <p:spPr>
            <a:xfrm>
              <a:off x="6748258" y="3184426"/>
              <a:ext cx="595193" cy="431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id-ID" sz="2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2</a:t>
              </a:r>
              <a:endParaRPr lang="en-US" altLang="id-ID" sz="24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74" name="TextBox 94"/>
            <p:cNvSpPr txBox="1"/>
            <p:nvPr/>
          </p:nvSpPr>
          <p:spPr>
            <a:xfrm>
              <a:off x="5769798" y="4158651"/>
              <a:ext cx="595193" cy="431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id-ID" sz="2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3</a:t>
              </a:r>
              <a:endParaRPr lang="en-US" altLang="id-ID" sz="24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708025" y="1932940"/>
            <a:ext cx="2720975" cy="1043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Used Excel’s “Remove Duplicates” feature to eliminate repeated records and ensure data integrity.</a:t>
            </a: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08025" y="1532890"/>
            <a:ext cx="25800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Remove Duplicates</a:t>
            </a:r>
            <a:endParaRPr lang="en-US" altLang="en-GB"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803275" y="1932940"/>
            <a:ext cx="24580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708025" y="4720590"/>
            <a:ext cx="2720975" cy="204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Used conditional formatting and basic statistical formulas (like mean &amp; standard deviation) to highlight and review anomalies.</a:t>
            </a: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08025" y="4320540"/>
            <a:ext cx="30873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Detect &amp; Treat Outliers</a:t>
            </a:r>
            <a:r>
              <a:rPr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90" name="直接连接符 89"/>
          <p:cNvCxnSpPr/>
          <p:nvPr/>
        </p:nvCxnSpPr>
        <p:spPr>
          <a:xfrm flipV="1">
            <a:off x="803275" y="4719320"/>
            <a:ext cx="2992120" cy="127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8757920" y="1988820"/>
            <a:ext cx="2720975" cy="932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dentified blank cells using filters and filled or removed rows using logical functions like IF and ISBLANK.</a:t>
            </a: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algn="r">
              <a:lnSpc>
                <a:spcPct val="130000"/>
              </a:lnSpc>
            </a:pP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algn="r">
              <a:lnSpc>
                <a:spcPct val="130000"/>
              </a:lnSpc>
            </a:pPr>
            <a:endParaRPr lang="zh-CN" altLang="en-US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238209" y="1532947"/>
            <a:ext cx="32486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altLang="en-US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  </a:t>
            </a:r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Handle Missing Values</a:t>
            </a:r>
            <a:r>
              <a:rPr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8449310" y="1931787"/>
            <a:ext cx="2937510" cy="127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8766175" y="4720377"/>
            <a:ext cx="2720694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en-GB" sz="1400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Applied TRIM, LOWER, and PROPER functions to fix inconsistent text formatting and align data.</a:t>
            </a: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algn="r">
              <a:lnSpc>
                <a:spcPct val="130000"/>
              </a:lnSpc>
            </a:pP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algn="r">
              <a:lnSpc>
                <a:spcPct val="130000"/>
              </a:lnSpc>
            </a:pPr>
            <a:endParaRPr lang="en-US" altLang="en-GB" sz="1400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134069" y="4320267"/>
            <a:ext cx="33528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Standardize Column Data</a:t>
            </a:r>
            <a:endParaRPr lang="en-US" altLang="en-GB"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8134350" y="4720377"/>
            <a:ext cx="32524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050" y="-58420"/>
            <a:ext cx="12192000" cy="691642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9050" y="-58420"/>
            <a:ext cx="12211050" cy="691642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32200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632200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337729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337729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7" name="等腰三角形 56"/>
          <p:cNvSpPr/>
          <p:nvPr/>
        </p:nvSpPr>
        <p:spPr>
          <a:xfrm rot="17100000">
            <a:off x="8879936" y="4536863"/>
            <a:ext cx="1844597" cy="1844595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8" name="等腰三角形 57"/>
          <p:cNvSpPr/>
          <p:nvPr/>
        </p:nvSpPr>
        <p:spPr>
          <a:xfrm rot="17100000">
            <a:off x="9629178" y="4448315"/>
            <a:ext cx="1305907" cy="1305905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9" name="等腰三角形 58"/>
          <p:cNvSpPr/>
          <p:nvPr/>
        </p:nvSpPr>
        <p:spPr>
          <a:xfrm rot="17100000">
            <a:off x="1891071" y="686271"/>
            <a:ext cx="445658" cy="445658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29717" y="333375"/>
            <a:ext cx="1328218" cy="1201508"/>
            <a:chOff x="10148885" y="712555"/>
            <a:chExt cx="489881" cy="443148"/>
          </a:xfrm>
        </p:grpSpPr>
        <p:sp>
          <p:nvSpPr>
            <p:cNvPr id="56" name="等腰三角形 55"/>
            <p:cNvSpPr/>
            <p:nvPr/>
          </p:nvSpPr>
          <p:spPr>
            <a:xfrm rot="12600000">
              <a:off x="10154764" y="712555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2600000">
              <a:off x="10148885" y="830631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1" name="等腰三角形 60"/>
          <p:cNvSpPr/>
          <p:nvPr/>
        </p:nvSpPr>
        <p:spPr>
          <a:xfrm rot="17100000">
            <a:off x="1860374" y="582475"/>
            <a:ext cx="455378" cy="455378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2" name="矩形 61"/>
          <p:cNvSpPr/>
          <p:nvPr/>
        </p:nvSpPr>
        <p:spPr>
          <a:xfrm flipV="1">
            <a:off x="10004296" y="1405987"/>
            <a:ext cx="103684" cy="107966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 rot="15300000">
            <a:off x="4437456" y="2530348"/>
            <a:ext cx="2961534" cy="2073498"/>
          </a:xfrm>
          <a:prstGeom prst="triangle">
            <a:avLst/>
          </a:prstGeom>
          <a:solidFill>
            <a:schemeClr val="bg2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88636" y="3215994"/>
            <a:ext cx="2702536" cy="2542100"/>
            <a:chOff x="497709" y="3362234"/>
            <a:chExt cx="2055147" cy="1933145"/>
          </a:xfrm>
        </p:grpSpPr>
        <p:sp>
          <p:nvSpPr>
            <p:cNvPr id="64" name="等腰三角形 63"/>
            <p:cNvSpPr/>
            <p:nvPr/>
          </p:nvSpPr>
          <p:spPr>
            <a:xfrm rot="17100000">
              <a:off x="497708" y="3450783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7100000">
              <a:off x="1246950" y="3362235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2285181" y="1549102"/>
            <a:ext cx="163486" cy="170238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575" y="1801617"/>
            <a:ext cx="5300980" cy="2791206"/>
            <a:chOff x="4012850" y="295839"/>
            <a:chExt cx="5300980" cy="2791206"/>
          </a:xfrm>
        </p:grpSpPr>
        <p:grpSp>
          <p:nvGrpSpPr>
            <p:cNvPr id="27" name="组合 26"/>
            <p:cNvGrpSpPr/>
            <p:nvPr/>
          </p:nvGrpSpPr>
          <p:grpSpPr>
            <a:xfrm>
              <a:off x="4012850" y="2055419"/>
              <a:ext cx="5300980" cy="1031626"/>
              <a:chOff x="2665602" y="3291414"/>
              <a:chExt cx="5300980" cy="1031626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665602" y="3291414"/>
                <a:ext cx="53009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4400" b="1" dirty="0">
                    <a:solidFill>
                      <a:schemeClr val="bg1"/>
                    </a:solidFill>
                    <a:latin typeface="Inter" panose="02000503000000020004" charset="0"/>
                    <a:ea typeface="Inter" panose="02000503000000020004" charset="0"/>
                    <a:cs typeface="Inter" panose="02000503000000020004" charset="0"/>
                  </a:rPr>
                  <a:t>SQL</a:t>
                </a:r>
                <a:endParaRPr lang="en-GB" altLang="zh-CN" sz="4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3581927" y="4047450"/>
                <a:ext cx="353060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en-GB" sz="1200" dirty="0">
                    <a:solidFill>
                      <a:schemeClr val="bg1"/>
                    </a:solidFill>
                    <a:latin typeface="Inter" panose="02000503000000020004" charset="0"/>
                    <a:ea typeface="Inter" panose="02000503000000020004" charset="0"/>
                    <a:cs typeface="Inter" panose="02000503000000020004" charset="0"/>
                  </a:rPr>
                  <a:t>Enabled structured storage and SQL analysis.</a:t>
                </a:r>
                <a:endParaRPr lang="en-US" altLang="en-GB" sz="12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5745347" y="295839"/>
              <a:ext cx="1722755" cy="1851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8800" b="1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02</a:t>
              </a:r>
              <a:endParaRPr lang="en-US" altLang="zh-CN" sz="88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420943" y="1932738"/>
              <a:ext cx="314655" cy="0"/>
            </a:xfrm>
            <a:prstGeom prst="line">
              <a:avLst/>
            </a:prstGeom>
            <a:ln w="190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598"/>
            <a:ext cx="5181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Using SQL in Wine Quality Data Analysis</a:t>
            </a:r>
            <a:endParaRPr lang="en-US" altLang="en-GB" sz="3600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158874" y="4218841"/>
            <a:ext cx="4581526" cy="138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300" dirty="0">
                <a:cs typeface="Inter" panose="02000503000000020004" charset="0"/>
              </a:rPr>
              <a:t>SQL was used to extract relevant records from the wine dataset using SELECT, WHERE, and ORDER BY clauses to filter and sort data effectively.</a:t>
            </a:r>
            <a:endParaRPr lang="en-US" altLang="en-GB" sz="1300" dirty="0">
              <a:cs typeface="Inter" panose="02000503000000020004" charset="0"/>
            </a:endParaRPr>
          </a:p>
          <a:p>
            <a:pPr algn="ctr">
              <a:lnSpc>
                <a:spcPct val="130000"/>
              </a:lnSpc>
            </a:pPr>
            <a:endParaRPr lang="en-US" altLang="en-GB" sz="1300" dirty="0">
              <a:cs typeface="Inter" panose="02000503000000020004" charset="0"/>
            </a:endParaRPr>
          </a:p>
          <a:p>
            <a:pPr algn="ctr">
              <a:lnSpc>
                <a:spcPct val="130000"/>
              </a:lnSpc>
            </a:pPr>
            <a:endParaRPr lang="en-US" altLang="en-GB" sz="1300" dirty="0">
              <a:cs typeface="Inter" panose="0200050300000002000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791018" y="3818731"/>
            <a:ext cx="33172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Data Extraction from SQL</a:t>
            </a:r>
            <a:endParaRPr lang="en-US" altLang="en-GB"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3201740" y="4218841"/>
            <a:ext cx="49579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450965" y="4218940"/>
            <a:ext cx="4582795" cy="1449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en-GB" sz="1300" dirty="0">
                <a:cs typeface="Inter" panose="02000503000000020004" charset="0"/>
              </a:rPr>
              <a:t>With GROUP BY, AVG(), and COUNT(), SQL queries helped summarize quality ratings and analyze relationships between variables like alcohol content and acidity.</a:t>
            </a:r>
            <a:endParaRPr lang="en-US" altLang="en-GB" sz="1300" dirty="0">
              <a:cs typeface="Inter" panose="02000503000000020004" charset="0"/>
            </a:endParaRPr>
          </a:p>
          <a:p>
            <a:pPr algn="ctr">
              <a:lnSpc>
                <a:spcPct val="130000"/>
              </a:lnSpc>
            </a:pPr>
            <a:endParaRPr lang="en-US" altLang="en-GB" sz="1400" dirty="0">
              <a:cs typeface="Inter" panose="0200050300000002000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cs typeface="Inter" panose="02000503000000020004" charset="0"/>
              </a:rPr>
              <a:t>.</a:t>
            </a:r>
            <a:endParaRPr lang="zh-CN" altLang="en-US" sz="1400" dirty="0">
              <a:cs typeface="Inter" panose="020005030000000200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08801" y="3818731"/>
            <a:ext cx="36671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GB" sz="2000" b="1" dirty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Data Aggregation &amp; Insights</a:t>
            </a:r>
            <a:endParaRPr lang="en-US" altLang="en-GB" sz="2000" b="1" dirty="0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8494465" y="4218841"/>
            <a:ext cx="49579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539355" y="1592263"/>
            <a:ext cx="1820564" cy="1820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832080" y="1592263"/>
            <a:ext cx="1820564" cy="1820564"/>
          </a:xfrm>
          <a:prstGeom prst="ellipse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96000" y="1089025"/>
            <a:ext cx="0" cy="467995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图形 11"/>
          <p:cNvGrpSpPr/>
          <p:nvPr/>
        </p:nvGrpSpPr>
        <p:grpSpPr>
          <a:xfrm>
            <a:off x="2936876" y="1989783"/>
            <a:ext cx="1025524" cy="1025524"/>
            <a:chOff x="2936876" y="1989783"/>
            <a:chExt cx="1025524" cy="1025524"/>
          </a:xfrm>
          <a:solidFill>
            <a:schemeClr val="bg1"/>
          </a:solidFill>
        </p:grpSpPr>
        <p:sp>
          <p:nvSpPr>
            <p:cNvPr id="16" name="任意多边形: 形状 15"/>
            <p:cNvSpPr/>
            <p:nvPr/>
          </p:nvSpPr>
          <p:spPr>
            <a:xfrm>
              <a:off x="3033018" y="2069902"/>
              <a:ext cx="833238" cy="865285"/>
            </a:xfrm>
            <a:custGeom>
              <a:avLst/>
              <a:gdLst>
                <a:gd name="connsiteX0" fmla="*/ 640953 w 833238"/>
                <a:gd name="connsiteY0" fmla="*/ 320476 h 865285"/>
                <a:gd name="connsiteX1" fmla="*/ 624929 w 833238"/>
                <a:gd name="connsiteY1" fmla="*/ 320476 h 865285"/>
                <a:gd name="connsiteX2" fmla="*/ 624929 w 833238"/>
                <a:gd name="connsiteY2" fmla="*/ 192286 h 865285"/>
                <a:gd name="connsiteX3" fmla="*/ 432643 w 833238"/>
                <a:gd name="connsiteY3" fmla="*/ 0 h 865285"/>
                <a:gd name="connsiteX4" fmla="*/ 400595 w 833238"/>
                <a:gd name="connsiteY4" fmla="*/ 0 h 865285"/>
                <a:gd name="connsiteX5" fmla="*/ 208310 w 833238"/>
                <a:gd name="connsiteY5" fmla="*/ 192286 h 865285"/>
                <a:gd name="connsiteX6" fmla="*/ 240357 w 833238"/>
                <a:gd name="connsiteY6" fmla="*/ 224333 h 865285"/>
                <a:gd name="connsiteX7" fmla="*/ 272405 w 833238"/>
                <a:gd name="connsiteY7" fmla="*/ 192286 h 865285"/>
                <a:gd name="connsiteX8" fmla="*/ 400595 w 833238"/>
                <a:gd name="connsiteY8" fmla="*/ 64095 h 865285"/>
                <a:gd name="connsiteX9" fmla="*/ 432643 w 833238"/>
                <a:gd name="connsiteY9" fmla="*/ 64095 h 865285"/>
                <a:gd name="connsiteX10" fmla="*/ 560833 w 833238"/>
                <a:gd name="connsiteY10" fmla="*/ 192286 h 865285"/>
                <a:gd name="connsiteX11" fmla="*/ 560833 w 833238"/>
                <a:gd name="connsiteY11" fmla="*/ 320476 h 865285"/>
                <a:gd name="connsiteX12" fmla="*/ 192286 w 833238"/>
                <a:gd name="connsiteY12" fmla="*/ 320476 h 865285"/>
                <a:gd name="connsiteX13" fmla="*/ 0 w 833238"/>
                <a:gd name="connsiteY13" fmla="*/ 512762 h 865285"/>
                <a:gd name="connsiteX14" fmla="*/ 0 w 833238"/>
                <a:gd name="connsiteY14" fmla="*/ 673000 h 865285"/>
                <a:gd name="connsiteX15" fmla="*/ 192286 w 833238"/>
                <a:gd name="connsiteY15" fmla="*/ 865286 h 865285"/>
                <a:gd name="connsiteX16" fmla="*/ 640953 w 833238"/>
                <a:gd name="connsiteY16" fmla="*/ 865286 h 865285"/>
                <a:gd name="connsiteX17" fmla="*/ 833238 w 833238"/>
                <a:gd name="connsiteY17" fmla="*/ 673000 h 865285"/>
                <a:gd name="connsiteX18" fmla="*/ 833238 w 833238"/>
                <a:gd name="connsiteY18" fmla="*/ 512762 h 865285"/>
                <a:gd name="connsiteX19" fmla="*/ 640953 w 833238"/>
                <a:gd name="connsiteY19" fmla="*/ 320476 h 865285"/>
                <a:gd name="connsiteX20" fmla="*/ 769143 w 833238"/>
                <a:gd name="connsiteY20" fmla="*/ 673000 h 865285"/>
                <a:gd name="connsiteX21" fmla="*/ 640953 w 833238"/>
                <a:gd name="connsiteY21" fmla="*/ 801191 h 865285"/>
                <a:gd name="connsiteX22" fmla="*/ 192286 w 833238"/>
                <a:gd name="connsiteY22" fmla="*/ 801191 h 865285"/>
                <a:gd name="connsiteX23" fmla="*/ 64095 w 833238"/>
                <a:gd name="connsiteY23" fmla="*/ 673000 h 865285"/>
                <a:gd name="connsiteX24" fmla="*/ 64095 w 833238"/>
                <a:gd name="connsiteY24" fmla="*/ 512762 h 865285"/>
                <a:gd name="connsiteX25" fmla="*/ 192286 w 833238"/>
                <a:gd name="connsiteY25" fmla="*/ 384572 h 865285"/>
                <a:gd name="connsiteX26" fmla="*/ 640953 w 833238"/>
                <a:gd name="connsiteY26" fmla="*/ 384572 h 865285"/>
                <a:gd name="connsiteX27" fmla="*/ 769143 w 833238"/>
                <a:gd name="connsiteY27" fmla="*/ 512762 h 865285"/>
                <a:gd name="connsiteX28" fmla="*/ 769143 w 833238"/>
                <a:gd name="connsiteY28" fmla="*/ 673000 h 86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3238" h="865285">
                  <a:moveTo>
                    <a:pt x="640953" y="320476"/>
                  </a:moveTo>
                  <a:lnTo>
                    <a:pt x="624929" y="320476"/>
                  </a:lnTo>
                  <a:lnTo>
                    <a:pt x="624929" y="192286"/>
                  </a:lnTo>
                  <a:cubicBezTo>
                    <a:pt x="624929" y="86529"/>
                    <a:pt x="538400" y="0"/>
                    <a:pt x="432643" y="0"/>
                  </a:cubicBezTo>
                  <a:lnTo>
                    <a:pt x="400595" y="0"/>
                  </a:lnTo>
                  <a:cubicBezTo>
                    <a:pt x="294838" y="0"/>
                    <a:pt x="208310" y="86529"/>
                    <a:pt x="208310" y="192286"/>
                  </a:cubicBezTo>
                  <a:cubicBezTo>
                    <a:pt x="208310" y="209912"/>
                    <a:pt x="222731" y="224333"/>
                    <a:pt x="240357" y="224333"/>
                  </a:cubicBezTo>
                  <a:cubicBezTo>
                    <a:pt x="257983" y="224333"/>
                    <a:pt x="272405" y="209912"/>
                    <a:pt x="272405" y="192286"/>
                  </a:cubicBezTo>
                  <a:cubicBezTo>
                    <a:pt x="272405" y="121781"/>
                    <a:pt x="330091" y="64095"/>
                    <a:pt x="400595" y="64095"/>
                  </a:cubicBezTo>
                  <a:lnTo>
                    <a:pt x="432643" y="64095"/>
                  </a:lnTo>
                  <a:cubicBezTo>
                    <a:pt x="503148" y="64095"/>
                    <a:pt x="560833" y="121781"/>
                    <a:pt x="560833" y="192286"/>
                  </a:cubicBezTo>
                  <a:lnTo>
                    <a:pt x="560833" y="320476"/>
                  </a:lnTo>
                  <a:lnTo>
                    <a:pt x="192286" y="320476"/>
                  </a:lnTo>
                  <a:cubicBezTo>
                    <a:pt x="86529" y="320476"/>
                    <a:pt x="0" y="407005"/>
                    <a:pt x="0" y="512762"/>
                  </a:cubicBezTo>
                  <a:lnTo>
                    <a:pt x="0" y="673000"/>
                  </a:lnTo>
                  <a:cubicBezTo>
                    <a:pt x="0" y="778757"/>
                    <a:pt x="86529" y="865286"/>
                    <a:pt x="192286" y="865286"/>
                  </a:cubicBezTo>
                  <a:lnTo>
                    <a:pt x="640953" y="865286"/>
                  </a:lnTo>
                  <a:cubicBezTo>
                    <a:pt x="746710" y="865286"/>
                    <a:pt x="833238" y="778757"/>
                    <a:pt x="833238" y="673000"/>
                  </a:cubicBezTo>
                  <a:lnTo>
                    <a:pt x="833238" y="512762"/>
                  </a:lnTo>
                  <a:cubicBezTo>
                    <a:pt x="833238" y="407005"/>
                    <a:pt x="746710" y="320476"/>
                    <a:pt x="640953" y="320476"/>
                  </a:cubicBezTo>
                  <a:close/>
                  <a:moveTo>
                    <a:pt x="769143" y="673000"/>
                  </a:moveTo>
                  <a:cubicBezTo>
                    <a:pt x="769143" y="743505"/>
                    <a:pt x="711457" y="801191"/>
                    <a:pt x="640953" y="801191"/>
                  </a:cubicBezTo>
                  <a:lnTo>
                    <a:pt x="192286" y="801191"/>
                  </a:lnTo>
                  <a:cubicBezTo>
                    <a:pt x="121781" y="801191"/>
                    <a:pt x="64095" y="743505"/>
                    <a:pt x="64095" y="673000"/>
                  </a:cubicBezTo>
                  <a:lnTo>
                    <a:pt x="64095" y="512762"/>
                  </a:lnTo>
                  <a:cubicBezTo>
                    <a:pt x="64095" y="442257"/>
                    <a:pt x="121781" y="384572"/>
                    <a:pt x="192286" y="384572"/>
                  </a:cubicBezTo>
                  <a:lnTo>
                    <a:pt x="640953" y="384572"/>
                  </a:lnTo>
                  <a:cubicBezTo>
                    <a:pt x="711457" y="384572"/>
                    <a:pt x="769143" y="442257"/>
                    <a:pt x="769143" y="512762"/>
                  </a:cubicBezTo>
                  <a:lnTo>
                    <a:pt x="769143" y="673000"/>
                  </a:lnTo>
                  <a:close/>
                </a:path>
              </a:pathLst>
            </a:custGeom>
            <a:grpFill/>
            <a:ln w="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3385542" y="2550616"/>
              <a:ext cx="128190" cy="224333"/>
            </a:xfrm>
            <a:custGeom>
              <a:avLst/>
              <a:gdLst>
                <a:gd name="connsiteX0" fmla="*/ 64095 w 128190"/>
                <a:gd name="connsiteY0" fmla="*/ 0 h 224333"/>
                <a:gd name="connsiteX1" fmla="*/ 0 w 128190"/>
                <a:gd name="connsiteY1" fmla="*/ 64095 h 224333"/>
                <a:gd name="connsiteX2" fmla="*/ 32048 w 128190"/>
                <a:gd name="connsiteY2" fmla="*/ 120179 h 224333"/>
                <a:gd name="connsiteX3" fmla="*/ 32048 w 128190"/>
                <a:gd name="connsiteY3" fmla="*/ 192286 h 224333"/>
                <a:gd name="connsiteX4" fmla="*/ 64095 w 128190"/>
                <a:gd name="connsiteY4" fmla="*/ 224333 h 224333"/>
                <a:gd name="connsiteX5" fmla="*/ 96143 w 128190"/>
                <a:gd name="connsiteY5" fmla="*/ 192286 h 224333"/>
                <a:gd name="connsiteX6" fmla="*/ 96143 w 128190"/>
                <a:gd name="connsiteY6" fmla="*/ 120179 h 224333"/>
                <a:gd name="connsiteX7" fmla="*/ 128191 w 128190"/>
                <a:gd name="connsiteY7" fmla="*/ 64095 h 224333"/>
                <a:gd name="connsiteX8" fmla="*/ 64095 w 128190"/>
                <a:gd name="connsiteY8" fmla="*/ 0 h 22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90" h="224333">
                  <a:moveTo>
                    <a:pt x="64095" y="0"/>
                  </a:moveTo>
                  <a:cubicBezTo>
                    <a:pt x="28843" y="0"/>
                    <a:pt x="0" y="28843"/>
                    <a:pt x="0" y="64095"/>
                  </a:cubicBezTo>
                  <a:cubicBezTo>
                    <a:pt x="0" y="88131"/>
                    <a:pt x="12819" y="108962"/>
                    <a:pt x="32048" y="120179"/>
                  </a:cubicBezTo>
                  <a:lnTo>
                    <a:pt x="32048" y="192286"/>
                  </a:lnTo>
                  <a:cubicBezTo>
                    <a:pt x="32048" y="209912"/>
                    <a:pt x="46469" y="224333"/>
                    <a:pt x="64095" y="224333"/>
                  </a:cubicBezTo>
                  <a:cubicBezTo>
                    <a:pt x="81721" y="224333"/>
                    <a:pt x="96143" y="209912"/>
                    <a:pt x="96143" y="192286"/>
                  </a:cubicBezTo>
                  <a:lnTo>
                    <a:pt x="96143" y="120179"/>
                  </a:lnTo>
                  <a:cubicBezTo>
                    <a:pt x="115371" y="108962"/>
                    <a:pt x="128191" y="88131"/>
                    <a:pt x="128191" y="64095"/>
                  </a:cubicBezTo>
                  <a:cubicBezTo>
                    <a:pt x="128191" y="28843"/>
                    <a:pt x="99348" y="0"/>
                    <a:pt x="64095" y="0"/>
                  </a:cubicBezTo>
                  <a:close/>
                </a:path>
              </a:pathLst>
            </a:custGeom>
            <a:grpFill/>
            <a:ln w="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8" name="图形 13"/>
          <p:cNvGrpSpPr/>
          <p:nvPr/>
        </p:nvGrpSpPr>
        <p:grpSpPr>
          <a:xfrm>
            <a:off x="8324970" y="2089389"/>
            <a:ext cx="834785" cy="834785"/>
            <a:chOff x="8324970" y="2089389"/>
            <a:chExt cx="834785" cy="834785"/>
          </a:xfrm>
          <a:solidFill>
            <a:schemeClr val="bg1"/>
          </a:solidFill>
        </p:grpSpPr>
        <p:sp>
          <p:nvSpPr>
            <p:cNvPr id="19" name="任意多边形: 形状 18"/>
            <p:cNvSpPr/>
            <p:nvPr/>
          </p:nvSpPr>
          <p:spPr>
            <a:xfrm>
              <a:off x="8341891" y="2089863"/>
              <a:ext cx="577346" cy="834310"/>
            </a:xfrm>
            <a:custGeom>
              <a:avLst/>
              <a:gdLst>
                <a:gd name="connsiteX0" fmla="*/ 287183 w 577346"/>
                <a:gd name="connsiteY0" fmla="*/ 1180 h 834310"/>
                <a:gd name="connsiteX1" fmla="*/ 391945 w 577346"/>
                <a:gd name="connsiteY1" fmla="*/ 18337 h 834310"/>
                <a:gd name="connsiteX2" fmla="*/ 487766 w 577346"/>
                <a:gd name="connsiteY2" fmla="*/ 114469 h 834310"/>
                <a:gd name="connsiteX3" fmla="*/ 503550 w 577346"/>
                <a:gd name="connsiteY3" fmla="*/ 227174 h 834310"/>
                <a:gd name="connsiteX4" fmla="*/ 461821 w 577346"/>
                <a:gd name="connsiteY4" fmla="*/ 321153 h 834310"/>
                <a:gd name="connsiteX5" fmla="*/ 384236 w 577346"/>
                <a:gd name="connsiteY5" fmla="*/ 379071 h 834310"/>
                <a:gd name="connsiteX6" fmla="*/ 256724 w 577346"/>
                <a:gd name="connsiteY6" fmla="*/ 387052 h 834310"/>
                <a:gd name="connsiteX7" fmla="*/ 174967 w 577346"/>
                <a:gd name="connsiteY7" fmla="*/ 341553 h 834310"/>
                <a:gd name="connsiteX8" fmla="*/ 123065 w 577346"/>
                <a:gd name="connsiteY8" fmla="*/ 262746 h 834310"/>
                <a:gd name="connsiteX9" fmla="*/ 119502 w 577346"/>
                <a:gd name="connsiteY9" fmla="*/ 142398 h 834310"/>
                <a:gd name="connsiteX10" fmla="*/ 183615 w 577346"/>
                <a:gd name="connsiteY10" fmla="*/ 44913 h 834310"/>
                <a:gd name="connsiteX11" fmla="*/ 287183 w 577346"/>
                <a:gd name="connsiteY11" fmla="*/ 1180 h 834310"/>
                <a:gd name="connsiteX12" fmla="*/ 289148 w 577346"/>
                <a:gd name="connsiteY12" fmla="*/ 38812 h 834310"/>
                <a:gd name="connsiteX13" fmla="*/ 205753 w 577346"/>
                <a:gd name="connsiteY13" fmla="*/ 75512 h 834310"/>
                <a:gd name="connsiteX14" fmla="*/ 156804 w 577346"/>
                <a:gd name="connsiteY14" fmla="*/ 149082 h 834310"/>
                <a:gd name="connsiteX15" fmla="*/ 157124 w 577346"/>
                <a:gd name="connsiteY15" fmla="*/ 245900 h 834310"/>
                <a:gd name="connsiteX16" fmla="*/ 206778 w 577346"/>
                <a:gd name="connsiteY16" fmla="*/ 319377 h 834310"/>
                <a:gd name="connsiteX17" fmla="*/ 285744 w 577346"/>
                <a:gd name="connsiteY17" fmla="*/ 354751 h 834310"/>
                <a:gd name="connsiteX18" fmla="*/ 366008 w 577346"/>
                <a:gd name="connsiteY18" fmla="*/ 345792 h 834310"/>
                <a:gd name="connsiteX19" fmla="*/ 438929 w 577346"/>
                <a:gd name="connsiteY19" fmla="*/ 288983 h 834310"/>
                <a:gd name="connsiteX20" fmla="*/ 468213 w 577346"/>
                <a:gd name="connsiteY20" fmla="*/ 194149 h 834310"/>
                <a:gd name="connsiteX21" fmla="*/ 439277 w 577346"/>
                <a:gd name="connsiteY21" fmla="*/ 105538 h 834310"/>
                <a:gd name="connsiteX22" fmla="*/ 367343 w 577346"/>
                <a:gd name="connsiteY22" fmla="*/ 48720 h 834310"/>
                <a:gd name="connsiteX23" fmla="*/ 289148 w 577346"/>
                <a:gd name="connsiteY23" fmla="*/ 38812 h 834310"/>
                <a:gd name="connsiteX24" fmla="*/ 150346 w 577346"/>
                <a:gd name="connsiteY24" fmla="*/ 470380 h 834310"/>
                <a:gd name="connsiteX25" fmla="*/ 268889 w 577346"/>
                <a:gd name="connsiteY25" fmla="*/ 441285 h 834310"/>
                <a:gd name="connsiteX26" fmla="*/ 343127 w 577346"/>
                <a:gd name="connsiteY26" fmla="*/ 441238 h 834310"/>
                <a:gd name="connsiteX27" fmla="*/ 402229 w 577346"/>
                <a:gd name="connsiteY27" fmla="*/ 447377 h 834310"/>
                <a:gd name="connsiteX28" fmla="*/ 554634 w 577346"/>
                <a:gd name="connsiteY28" fmla="*/ 539898 h 834310"/>
                <a:gd name="connsiteX29" fmla="*/ 516748 w 577346"/>
                <a:gd name="connsiteY29" fmla="*/ 553840 h 834310"/>
                <a:gd name="connsiteX30" fmla="*/ 461529 w 577346"/>
                <a:gd name="connsiteY30" fmla="*/ 618808 h 834310"/>
                <a:gd name="connsiteX31" fmla="*/ 468617 w 577346"/>
                <a:gd name="connsiteY31" fmla="*/ 718391 h 834310"/>
                <a:gd name="connsiteX32" fmla="*/ 492561 w 577346"/>
                <a:gd name="connsiteY32" fmla="*/ 749723 h 834310"/>
                <a:gd name="connsiteX33" fmla="*/ 559155 w 577346"/>
                <a:gd name="connsiteY33" fmla="*/ 815699 h 834310"/>
                <a:gd name="connsiteX34" fmla="*/ 577346 w 577346"/>
                <a:gd name="connsiteY34" fmla="*/ 834311 h 834310"/>
                <a:gd name="connsiteX35" fmla="*/ 0 w 577346"/>
                <a:gd name="connsiteY35" fmla="*/ 834311 h 834310"/>
                <a:gd name="connsiteX36" fmla="*/ 0 w 577346"/>
                <a:gd name="connsiteY36" fmla="*/ 707100 h 834310"/>
                <a:gd name="connsiteX37" fmla="*/ 29387 w 577346"/>
                <a:gd name="connsiteY37" fmla="*/ 591095 h 834310"/>
                <a:gd name="connsiteX38" fmla="*/ 150346 w 577346"/>
                <a:gd name="connsiteY38" fmla="*/ 470380 h 834310"/>
                <a:gd name="connsiteX39" fmla="*/ 193768 w 577346"/>
                <a:gd name="connsiteY39" fmla="*/ 492519 h 834310"/>
                <a:gd name="connsiteX40" fmla="*/ 65598 w 577346"/>
                <a:gd name="connsiteY40" fmla="*/ 602855 h 834310"/>
                <a:gd name="connsiteX41" fmla="*/ 37622 w 577346"/>
                <a:gd name="connsiteY41" fmla="*/ 713022 h 834310"/>
                <a:gd name="connsiteX42" fmla="*/ 37622 w 577346"/>
                <a:gd name="connsiteY42" fmla="*/ 796341 h 834310"/>
                <a:gd name="connsiteX43" fmla="*/ 486159 w 577346"/>
                <a:gd name="connsiteY43" fmla="*/ 796332 h 834310"/>
                <a:gd name="connsiteX44" fmla="*/ 447540 w 577346"/>
                <a:gd name="connsiteY44" fmla="*/ 755279 h 834310"/>
                <a:gd name="connsiteX45" fmla="*/ 424123 w 577346"/>
                <a:gd name="connsiteY45" fmla="*/ 709074 h 834310"/>
                <a:gd name="connsiteX46" fmla="*/ 429923 w 577346"/>
                <a:gd name="connsiteY46" fmla="*/ 596764 h 834310"/>
                <a:gd name="connsiteX47" fmla="*/ 487842 w 577346"/>
                <a:gd name="connsiteY47" fmla="*/ 527480 h 834310"/>
                <a:gd name="connsiteX48" fmla="*/ 345966 w 577346"/>
                <a:gd name="connsiteY48" fmla="*/ 478851 h 834310"/>
                <a:gd name="connsiteX49" fmla="*/ 267996 w 577346"/>
                <a:gd name="connsiteY49" fmla="*/ 478907 h 834310"/>
                <a:gd name="connsiteX50" fmla="*/ 193768 w 577346"/>
                <a:gd name="connsiteY50" fmla="*/ 492519 h 83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77346" h="834310">
                  <a:moveTo>
                    <a:pt x="287183" y="1180"/>
                  </a:moveTo>
                  <a:cubicBezTo>
                    <a:pt x="322793" y="-2740"/>
                    <a:pt x="359475" y="3136"/>
                    <a:pt x="391945" y="18337"/>
                  </a:cubicBezTo>
                  <a:cubicBezTo>
                    <a:pt x="433881" y="37777"/>
                    <a:pt x="468495" y="72457"/>
                    <a:pt x="487766" y="114469"/>
                  </a:cubicBezTo>
                  <a:cubicBezTo>
                    <a:pt x="504002" y="149393"/>
                    <a:pt x="509425" y="189139"/>
                    <a:pt x="503550" y="227174"/>
                  </a:cubicBezTo>
                  <a:cubicBezTo>
                    <a:pt x="498342" y="261477"/>
                    <a:pt x="483734" y="294258"/>
                    <a:pt x="461821" y="321153"/>
                  </a:cubicBezTo>
                  <a:cubicBezTo>
                    <a:pt x="441279" y="346478"/>
                    <a:pt x="414375" y="366615"/>
                    <a:pt x="384236" y="379071"/>
                  </a:cubicBezTo>
                  <a:cubicBezTo>
                    <a:pt x="344179" y="395767"/>
                    <a:pt x="298548" y="398540"/>
                    <a:pt x="256724" y="387052"/>
                  </a:cubicBezTo>
                  <a:cubicBezTo>
                    <a:pt x="226332" y="378770"/>
                    <a:pt x="198046" y="362977"/>
                    <a:pt x="174967" y="341553"/>
                  </a:cubicBezTo>
                  <a:cubicBezTo>
                    <a:pt x="151652" y="319978"/>
                    <a:pt x="133631" y="292707"/>
                    <a:pt x="123065" y="262746"/>
                  </a:cubicBezTo>
                  <a:cubicBezTo>
                    <a:pt x="109396" y="224306"/>
                    <a:pt x="108184" y="181590"/>
                    <a:pt x="119502" y="142398"/>
                  </a:cubicBezTo>
                  <a:cubicBezTo>
                    <a:pt x="130360" y="104410"/>
                    <a:pt x="153100" y="69984"/>
                    <a:pt x="183615" y="44913"/>
                  </a:cubicBezTo>
                  <a:cubicBezTo>
                    <a:pt x="212917" y="20687"/>
                    <a:pt x="249364" y="5213"/>
                    <a:pt x="287183" y="1180"/>
                  </a:cubicBezTo>
                  <a:moveTo>
                    <a:pt x="289148" y="38812"/>
                  </a:moveTo>
                  <a:cubicBezTo>
                    <a:pt x="258548" y="42534"/>
                    <a:pt x="229199" y="55526"/>
                    <a:pt x="205753" y="75512"/>
                  </a:cubicBezTo>
                  <a:cubicBezTo>
                    <a:pt x="182975" y="94812"/>
                    <a:pt x="165754" y="120598"/>
                    <a:pt x="156804" y="149082"/>
                  </a:cubicBezTo>
                  <a:cubicBezTo>
                    <a:pt x="146877" y="180339"/>
                    <a:pt x="146980" y="214709"/>
                    <a:pt x="157124" y="245900"/>
                  </a:cubicBezTo>
                  <a:cubicBezTo>
                    <a:pt x="166252" y="274451"/>
                    <a:pt x="183784" y="300180"/>
                    <a:pt x="206778" y="319377"/>
                  </a:cubicBezTo>
                  <a:cubicBezTo>
                    <a:pt x="229171" y="338140"/>
                    <a:pt x="256828" y="350568"/>
                    <a:pt x="285744" y="354751"/>
                  </a:cubicBezTo>
                  <a:cubicBezTo>
                    <a:pt x="312678" y="358634"/>
                    <a:pt x="340626" y="355691"/>
                    <a:pt x="366008" y="345792"/>
                  </a:cubicBezTo>
                  <a:cubicBezTo>
                    <a:pt x="395216" y="334615"/>
                    <a:pt x="420918" y="314535"/>
                    <a:pt x="438929" y="288983"/>
                  </a:cubicBezTo>
                  <a:cubicBezTo>
                    <a:pt x="458549" y="261609"/>
                    <a:pt x="468890" y="227804"/>
                    <a:pt x="468213" y="194149"/>
                  </a:cubicBezTo>
                  <a:cubicBezTo>
                    <a:pt x="467733" y="162600"/>
                    <a:pt x="457552" y="131268"/>
                    <a:pt x="439277" y="105538"/>
                  </a:cubicBezTo>
                  <a:cubicBezTo>
                    <a:pt x="421548" y="80109"/>
                    <a:pt x="396156" y="60132"/>
                    <a:pt x="367343" y="48720"/>
                  </a:cubicBezTo>
                  <a:cubicBezTo>
                    <a:pt x="342657" y="38887"/>
                    <a:pt x="315498" y="35587"/>
                    <a:pt x="289148" y="38812"/>
                  </a:cubicBezTo>
                  <a:close/>
                  <a:moveTo>
                    <a:pt x="150346" y="470380"/>
                  </a:moveTo>
                  <a:cubicBezTo>
                    <a:pt x="186971" y="451851"/>
                    <a:pt x="227855" y="441858"/>
                    <a:pt x="268889" y="441285"/>
                  </a:cubicBezTo>
                  <a:cubicBezTo>
                    <a:pt x="293642" y="441172"/>
                    <a:pt x="318384" y="441267"/>
                    <a:pt x="343127" y="441238"/>
                  </a:cubicBezTo>
                  <a:cubicBezTo>
                    <a:pt x="362972" y="441191"/>
                    <a:pt x="382826" y="443175"/>
                    <a:pt x="402229" y="447377"/>
                  </a:cubicBezTo>
                  <a:cubicBezTo>
                    <a:pt x="461510" y="459964"/>
                    <a:pt x="515997" y="493252"/>
                    <a:pt x="554634" y="539898"/>
                  </a:cubicBezTo>
                  <a:cubicBezTo>
                    <a:pt x="541379" y="542540"/>
                    <a:pt x="528500" y="547146"/>
                    <a:pt x="516748" y="553840"/>
                  </a:cubicBezTo>
                  <a:cubicBezTo>
                    <a:pt x="491433" y="568054"/>
                    <a:pt x="471324" y="591443"/>
                    <a:pt x="461529" y="618808"/>
                  </a:cubicBezTo>
                  <a:cubicBezTo>
                    <a:pt x="449656" y="651015"/>
                    <a:pt x="452278" y="688195"/>
                    <a:pt x="468617" y="718391"/>
                  </a:cubicBezTo>
                  <a:cubicBezTo>
                    <a:pt x="474803" y="730066"/>
                    <a:pt x="483057" y="740576"/>
                    <a:pt x="492561" y="749723"/>
                  </a:cubicBezTo>
                  <a:cubicBezTo>
                    <a:pt x="514765" y="771712"/>
                    <a:pt x="536951" y="793709"/>
                    <a:pt x="559155" y="815699"/>
                  </a:cubicBezTo>
                  <a:cubicBezTo>
                    <a:pt x="565144" y="821968"/>
                    <a:pt x="571865" y="827577"/>
                    <a:pt x="577346" y="834311"/>
                  </a:cubicBezTo>
                  <a:lnTo>
                    <a:pt x="0" y="834311"/>
                  </a:lnTo>
                  <a:lnTo>
                    <a:pt x="0" y="707100"/>
                  </a:lnTo>
                  <a:cubicBezTo>
                    <a:pt x="1260" y="666912"/>
                    <a:pt x="11093" y="626949"/>
                    <a:pt x="29387" y="591095"/>
                  </a:cubicBezTo>
                  <a:cubicBezTo>
                    <a:pt x="55502" y="539354"/>
                    <a:pt x="98548" y="496392"/>
                    <a:pt x="150346" y="470380"/>
                  </a:cubicBezTo>
                  <a:moveTo>
                    <a:pt x="193768" y="492519"/>
                  </a:moveTo>
                  <a:cubicBezTo>
                    <a:pt x="139366" y="511800"/>
                    <a:pt x="92916" y="552073"/>
                    <a:pt x="65598" y="602855"/>
                  </a:cubicBezTo>
                  <a:cubicBezTo>
                    <a:pt x="47370" y="636529"/>
                    <a:pt x="37782" y="674752"/>
                    <a:pt x="37622" y="713022"/>
                  </a:cubicBezTo>
                  <a:cubicBezTo>
                    <a:pt x="37594" y="740792"/>
                    <a:pt x="37594" y="768562"/>
                    <a:pt x="37622" y="796341"/>
                  </a:cubicBezTo>
                  <a:cubicBezTo>
                    <a:pt x="187131" y="796322"/>
                    <a:pt x="336649" y="796341"/>
                    <a:pt x="486159" y="796332"/>
                  </a:cubicBezTo>
                  <a:cubicBezTo>
                    <a:pt x="473083" y="782851"/>
                    <a:pt x="458596" y="770574"/>
                    <a:pt x="447540" y="755279"/>
                  </a:cubicBezTo>
                  <a:cubicBezTo>
                    <a:pt x="437294" y="741281"/>
                    <a:pt x="429266" y="725648"/>
                    <a:pt x="424123" y="709074"/>
                  </a:cubicBezTo>
                  <a:cubicBezTo>
                    <a:pt x="412457" y="672571"/>
                    <a:pt x="414544" y="631857"/>
                    <a:pt x="429923" y="596764"/>
                  </a:cubicBezTo>
                  <a:cubicBezTo>
                    <a:pt x="441985" y="568703"/>
                    <a:pt x="462497" y="544468"/>
                    <a:pt x="487842" y="527480"/>
                  </a:cubicBezTo>
                  <a:cubicBezTo>
                    <a:pt x="447531" y="496373"/>
                    <a:pt x="396880" y="479038"/>
                    <a:pt x="345966" y="478851"/>
                  </a:cubicBezTo>
                  <a:cubicBezTo>
                    <a:pt x="319972" y="478869"/>
                    <a:pt x="293980" y="478756"/>
                    <a:pt x="267996" y="478907"/>
                  </a:cubicBezTo>
                  <a:cubicBezTo>
                    <a:pt x="242736" y="479433"/>
                    <a:pt x="217561" y="484012"/>
                    <a:pt x="193768" y="492519"/>
                  </a:cubicBezTo>
                  <a:close/>
                </a:path>
              </a:pathLst>
            </a:custGeom>
            <a:grpFill/>
            <a:ln w="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8589045" y="2607350"/>
              <a:ext cx="553262" cy="314604"/>
            </a:xfrm>
            <a:custGeom>
              <a:avLst/>
              <a:gdLst>
                <a:gd name="connsiteX0" fmla="*/ 31389 w 553262"/>
                <a:gd name="connsiteY0" fmla="*/ 583 h 314604"/>
                <a:gd name="connsiteX1" fmla="*/ 36700 w 553262"/>
                <a:gd name="connsiteY1" fmla="*/ 0 h 314604"/>
                <a:gd name="connsiteX2" fmla="*/ 70750 w 553262"/>
                <a:gd name="connsiteY2" fmla="*/ 85 h 314604"/>
                <a:gd name="connsiteX3" fmla="*/ 78196 w 553262"/>
                <a:gd name="connsiteY3" fmla="*/ 12249 h 314604"/>
                <a:gd name="connsiteX4" fmla="*/ 71455 w 553262"/>
                <a:gd name="connsiteY4" fmla="*/ 37547 h 314604"/>
                <a:gd name="connsiteX5" fmla="*/ 62223 w 553262"/>
                <a:gd name="connsiteY5" fmla="*/ 43751 h 314604"/>
                <a:gd name="connsiteX6" fmla="*/ 41363 w 553262"/>
                <a:gd name="connsiteY6" fmla="*/ 43723 h 314604"/>
                <a:gd name="connsiteX7" fmla="*/ 32959 w 553262"/>
                <a:gd name="connsiteY7" fmla="*/ 37613 h 314604"/>
                <a:gd name="connsiteX8" fmla="*/ 26182 w 553262"/>
                <a:gd name="connsiteY8" fmla="*/ 12212 h 314604"/>
                <a:gd name="connsiteX9" fmla="*/ 31389 w 553262"/>
                <a:gd name="connsiteY9" fmla="*/ 583 h 314604"/>
                <a:gd name="connsiteX10" fmla="*/ 40828 w 553262"/>
                <a:gd name="connsiteY10" fmla="*/ 49410 h 314604"/>
                <a:gd name="connsiteX11" fmla="*/ 57476 w 553262"/>
                <a:gd name="connsiteY11" fmla="*/ 48828 h 314604"/>
                <a:gd name="connsiteX12" fmla="*/ 71135 w 553262"/>
                <a:gd name="connsiteY12" fmla="*/ 56424 h 314604"/>
                <a:gd name="connsiteX13" fmla="*/ 102308 w 553262"/>
                <a:gd name="connsiteY13" fmla="*/ 202360 h 314604"/>
                <a:gd name="connsiteX14" fmla="*/ 103239 w 553262"/>
                <a:gd name="connsiteY14" fmla="*/ 211677 h 314604"/>
                <a:gd name="connsiteX15" fmla="*/ 96959 w 553262"/>
                <a:gd name="connsiteY15" fmla="*/ 220927 h 314604"/>
                <a:gd name="connsiteX16" fmla="*/ 62384 w 553262"/>
                <a:gd name="connsiteY16" fmla="*/ 244711 h 314604"/>
                <a:gd name="connsiteX17" fmla="*/ 44165 w 553262"/>
                <a:gd name="connsiteY17" fmla="*/ 246394 h 314604"/>
                <a:gd name="connsiteX18" fmla="*/ 37265 w 553262"/>
                <a:gd name="connsiteY18" fmla="*/ 242097 h 314604"/>
                <a:gd name="connsiteX19" fmla="*/ 6130 w 553262"/>
                <a:gd name="connsiteY19" fmla="*/ 220654 h 314604"/>
                <a:gd name="connsiteX20" fmla="*/ 442 w 553262"/>
                <a:gd name="connsiteY20" fmla="*/ 205792 h 314604"/>
                <a:gd name="connsiteX21" fmla="*/ 32198 w 553262"/>
                <a:gd name="connsiteY21" fmla="*/ 57269 h 314604"/>
                <a:gd name="connsiteX22" fmla="*/ 40828 w 553262"/>
                <a:gd name="connsiteY22" fmla="*/ 49410 h 314604"/>
                <a:gd name="connsiteX23" fmla="*/ 51704 w 553262"/>
                <a:gd name="connsiteY23" fmla="*/ 146247 h 314604"/>
                <a:gd name="connsiteX24" fmla="*/ 40423 w 553262"/>
                <a:gd name="connsiteY24" fmla="*/ 198572 h 314604"/>
                <a:gd name="connsiteX25" fmla="*/ 51732 w 553262"/>
                <a:gd name="connsiteY25" fmla="*/ 206393 h 314604"/>
                <a:gd name="connsiteX26" fmla="*/ 63069 w 553262"/>
                <a:gd name="connsiteY26" fmla="*/ 198562 h 314604"/>
                <a:gd name="connsiteX27" fmla="*/ 51704 w 553262"/>
                <a:gd name="connsiteY27" fmla="*/ 146247 h 314604"/>
                <a:gd name="connsiteX28" fmla="*/ 321590 w 553262"/>
                <a:gd name="connsiteY28" fmla="*/ 59996 h 314604"/>
                <a:gd name="connsiteX29" fmla="*/ 405764 w 553262"/>
                <a:gd name="connsiteY29" fmla="*/ 79173 h 314604"/>
                <a:gd name="connsiteX30" fmla="*/ 450230 w 553262"/>
                <a:gd name="connsiteY30" fmla="*/ 57683 h 314604"/>
                <a:gd name="connsiteX31" fmla="*/ 504914 w 553262"/>
                <a:gd name="connsiteY31" fmla="*/ 65768 h 314604"/>
                <a:gd name="connsiteX32" fmla="*/ 543108 w 553262"/>
                <a:gd name="connsiteY32" fmla="*/ 102854 h 314604"/>
                <a:gd name="connsiteX33" fmla="*/ 543278 w 553262"/>
                <a:gd name="connsiteY33" fmla="*/ 184208 h 314604"/>
                <a:gd name="connsiteX34" fmla="*/ 522972 w 553262"/>
                <a:gd name="connsiteY34" fmla="*/ 209928 h 314604"/>
                <a:gd name="connsiteX35" fmla="*/ 427555 w 553262"/>
                <a:gd name="connsiteY35" fmla="*/ 304424 h 314604"/>
                <a:gd name="connsiteX36" fmla="*/ 416791 w 553262"/>
                <a:gd name="connsiteY36" fmla="*/ 312356 h 314604"/>
                <a:gd name="connsiteX37" fmla="*/ 391118 w 553262"/>
                <a:gd name="connsiteY37" fmla="*/ 310343 h 314604"/>
                <a:gd name="connsiteX38" fmla="*/ 382638 w 553262"/>
                <a:gd name="connsiteY38" fmla="*/ 302867 h 314604"/>
                <a:gd name="connsiteX39" fmla="*/ 297618 w 553262"/>
                <a:gd name="connsiteY39" fmla="*/ 218624 h 314604"/>
                <a:gd name="connsiteX40" fmla="*/ 273693 w 553262"/>
                <a:gd name="connsiteY40" fmla="*/ 192734 h 314604"/>
                <a:gd name="connsiteX41" fmla="*/ 258596 w 553262"/>
                <a:gd name="connsiteY41" fmla="*/ 140052 h 314604"/>
                <a:gd name="connsiteX42" fmla="*/ 277115 w 553262"/>
                <a:gd name="connsiteY42" fmla="*/ 89965 h 314604"/>
                <a:gd name="connsiteX43" fmla="*/ 321590 w 553262"/>
                <a:gd name="connsiteY43" fmla="*/ 59996 h 314604"/>
                <a:gd name="connsiteX44" fmla="*/ 312227 w 553262"/>
                <a:gd name="connsiteY44" fmla="*/ 107291 h 314604"/>
                <a:gd name="connsiteX45" fmla="*/ 296763 w 553262"/>
                <a:gd name="connsiteY45" fmla="*/ 151305 h 314604"/>
                <a:gd name="connsiteX46" fmla="*/ 310976 w 553262"/>
                <a:gd name="connsiteY46" fmla="*/ 178924 h 314604"/>
                <a:gd name="connsiteX47" fmla="*/ 405895 w 553262"/>
                <a:gd name="connsiteY47" fmla="*/ 272941 h 314604"/>
                <a:gd name="connsiteX48" fmla="*/ 501614 w 553262"/>
                <a:gd name="connsiteY48" fmla="*/ 178144 h 314604"/>
                <a:gd name="connsiteX49" fmla="*/ 513148 w 553262"/>
                <a:gd name="connsiteY49" fmla="*/ 127982 h 314604"/>
                <a:gd name="connsiteX50" fmla="*/ 479437 w 553262"/>
                <a:gd name="connsiteY50" fmla="*/ 96000 h 314604"/>
                <a:gd name="connsiteX51" fmla="*/ 438328 w 553262"/>
                <a:gd name="connsiteY51" fmla="*/ 101678 h 314604"/>
                <a:gd name="connsiteX52" fmla="*/ 425468 w 553262"/>
                <a:gd name="connsiteY52" fmla="*/ 112189 h 314604"/>
                <a:gd name="connsiteX53" fmla="*/ 405895 w 553262"/>
                <a:gd name="connsiteY53" fmla="*/ 129843 h 314604"/>
                <a:gd name="connsiteX54" fmla="*/ 380298 w 553262"/>
                <a:gd name="connsiteY54" fmla="*/ 106802 h 314604"/>
                <a:gd name="connsiteX55" fmla="*/ 348880 w 553262"/>
                <a:gd name="connsiteY55" fmla="*/ 94064 h 314604"/>
                <a:gd name="connsiteX56" fmla="*/ 312227 w 553262"/>
                <a:gd name="connsiteY56" fmla="*/ 107291 h 31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53262" h="314604">
                  <a:moveTo>
                    <a:pt x="31389" y="583"/>
                  </a:moveTo>
                  <a:cubicBezTo>
                    <a:pt x="33072" y="-104"/>
                    <a:pt x="34924" y="37"/>
                    <a:pt x="36700" y="0"/>
                  </a:cubicBezTo>
                  <a:cubicBezTo>
                    <a:pt x="48047" y="95"/>
                    <a:pt x="59403" y="-84"/>
                    <a:pt x="70750" y="85"/>
                  </a:cubicBezTo>
                  <a:cubicBezTo>
                    <a:pt x="76560" y="367"/>
                    <a:pt x="79765" y="7088"/>
                    <a:pt x="78196" y="12249"/>
                  </a:cubicBezTo>
                  <a:cubicBezTo>
                    <a:pt x="76043" y="20710"/>
                    <a:pt x="73711" y="29124"/>
                    <a:pt x="71455" y="37547"/>
                  </a:cubicBezTo>
                  <a:cubicBezTo>
                    <a:pt x="70552" y="41637"/>
                    <a:pt x="66153" y="43883"/>
                    <a:pt x="62223" y="43751"/>
                  </a:cubicBezTo>
                  <a:cubicBezTo>
                    <a:pt x="55267" y="43751"/>
                    <a:pt x="48311" y="43817"/>
                    <a:pt x="41363" y="43723"/>
                  </a:cubicBezTo>
                  <a:cubicBezTo>
                    <a:pt x="37697" y="43629"/>
                    <a:pt x="33833" y="41345"/>
                    <a:pt x="32959" y="37613"/>
                  </a:cubicBezTo>
                  <a:cubicBezTo>
                    <a:pt x="30703" y="29142"/>
                    <a:pt x="28334" y="20701"/>
                    <a:pt x="26182" y="12212"/>
                  </a:cubicBezTo>
                  <a:cubicBezTo>
                    <a:pt x="25006" y="7775"/>
                    <a:pt x="26848" y="2265"/>
                    <a:pt x="31389" y="583"/>
                  </a:cubicBezTo>
                  <a:close/>
                  <a:moveTo>
                    <a:pt x="40828" y="49410"/>
                  </a:moveTo>
                  <a:cubicBezTo>
                    <a:pt x="46299" y="48292"/>
                    <a:pt x="51929" y="49062"/>
                    <a:pt x="57476" y="48828"/>
                  </a:cubicBezTo>
                  <a:cubicBezTo>
                    <a:pt x="62769" y="48743"/>
                    <a:pt x="69509" y="50746"/>
                    <a:pt x="71135" y="56424"/>
                  </a:cubicBezTo>
                  <a:cubicBezTo>
                    <a:pt x="81570" y="105063"/>
                    <a:pt x="91901" y="153721"/>
                    <a:pt x="102308" y="202360"/>
                  </a:cubicBezTo>
                  <a:cubicBezTo>
                    <a:pt x="102939" y="205416"/>
                    <a:pt x="103888" y="208536"/>
                    <a:pt x="103239" y="211677"/>
                  </a:cubicBezTo>
                  <a:cubicBezTo>
                    <a:pt x="102581" y="215484"/>
                    <a:pt x="100137" y="218803"/>
                    <a:pt x="96959" y="220927"/>
                  </a:cubicBezTo>
                  <a:cubicBezTo>
                    <a:pt x="85434" y="228861"/>
                    <a:pt x="73918" y="236805"/>
                    <a:pt x="62384" y="244711"/>
                  </a:cubicBezTo>
                  <a:cubicBezTo>
                    <a:pt x="57109" y="248311"/>
                    <a:pt x="50012" y="248875"/>
                    <a:pt x="44165" y="246394"/>
                  </a:cubicBezTo>
                  <a:cubicBezTo>
                    <a:pt x="41674" y="245294"/>
                    <a:pt x="39502" y="243620"/>
                    <a:pt x="37265" y="242097"/>
                  </a:cubicBezTo>
                  <a:cubicBezTo>
                    <a:pt x="26896" y="234943"/>
                    <a:pt x="16489" y="227827"/>
                    <a:pt x="6130" y="220654"/>
                  </a:cubicBezTo>
                  <a:cubicBezTo>
                    <a:pt x="1382" y="217496"/>
                    <a:pt x="-1062" y="211338"/>
                    <a:pt x="442" y="205792"/>
                  </a:cubicBezTo>
                  <a:cubicBezTo>
                    <a:pt x="11018" y="156287"/>
                    <a:pt x="21622" y="106783"/>
                    <a:pt x="32198" y="57269"/>
                  </a:cubicBezTo>
                  <a:cubicBezTo>
                    <a:pt x="32800" y="52973"/>
                    <a:pt x="36936" y="50379"/>
                    <a:pt x="40828" y="49410"/>
                  </a:cubicBezTo>
                  <a:moveTo>
                    <a:pt x="51704" y="146247"/>
                  </a:moveTo>
                  <a:cubicBezTo>
                    <a:pt x="47794" y="163648"/>
                    <a:pt x="44231" y="181143"/>
                    <a:pt x="40423" y="198572"/>
                  </a:cubicBezTo>
                  <a:cubicBezTo>
                    <a:pt x="44146" y="201242"/>
                    <a:pt x="47963" y="203789"/>
                    <a:pt x="51732" y="206393"/>
                  </a:cubicBezTo>
                  <a:cubicBezTo>
                    <a:pt x="55512" y="203789"/>
                    <a:pt x="59328" y="201232"/>
                    <a:pt x="63069" y="198562"/>
                  </a:cubicBezTo>
                  <a:cubicBezTo>
                    <a:pt x="59187" y="181143"/>
                    <a:pt x="55821" y="163602"/>
                    <a:pt x="51704" y="146247"/>
                  </a:cubicBezTo>
                  <a:close/>
                  <a:moveTo>
                    <a:pt x="321590" y="59996"/>
                  </a:moveTo>
                  <a:cubicBezTo>
                    <a:pt x="350460" y="51281"/>
                    <a:pt x="383559" y="58717"/>
                    <a:pt x="405764" y="79173"/>
                  </a:cubicBezTo>
                  <a:cubicBezTo>
                    <a:pt x="418305" y="68193"/>
                    <a:pt x="433722" y="60381"/>
                    <a:pt x="450230" y="57683"/>
                  </a:cubicBezTo>
                  <a:cubicBezTo>
                    <a:pt x="468702" y="54487"/>
                    <a:pt x="488171" y="57335"/>
                    <a:pt x="504914" y="65768"/>
                  </a:cubicBezTo>
                  <a:cubicBezTo>
                    <a:pt x="521054" y="73815"/>
                    <a:pt x="534611" y="86938"/>
                    <a:pt x="543108" y="102854"/>
                  </a:cubicBezTo>
                  <a:cubicBezTo>
                    <a:pt x="556573" y="127738"/>
                    <a:pt x="556663" y="159268"/>
                    <a:pt x="543278" y="184208"/>
                  </a:cubicBezTo>
                  <a:cubicBezTo>
                    <a:pt x="538239" y="194013"/>
                    <a:pt x="530953" y="202408"/>
                    <a:pt x="522972" y="209928"/>
                  </a:cubicBezTo>
                  <a:cubicBezTo>
                    <a:pt x="491170" y="241430"/>
                    <a:pt x="459348" y="272913"/>
                    <a:pt x="427555" y="304424"/>
                  </a:cubicBezTo>
                  <a:cubicBezTo>
                    <a:pt x="424462" y="307661"/>
                    <a:pt x="420965" y="310628"/>
                    <a:pt x="416791" y="312356"/>
                  </a:cubicBezTo>
                  <a:cubicBezTo>
                    <a:pt x="408594" y="315976"/>
                    <a:pt x="398657" y="315169"/>
                    <a:pt x="391118" y="310343"/>
                  </a:cubicBezTo>
                  <a:cubicBezTo>
                    <a:pt x="387874" y="308362"/>
                    <a:pt x="385327" y="305492"/>
                    <a:pt x="382638" y="302867"/>
                  </a:cubicBezTo>
                  <a:cubicBezTo>
                    <a:pt x="354295" y="274784"/>
                    <a:pt x="325962" y="246694"/>
                    <a:pt x="297618" y="218624"/>
                  </a:cubicBezTo>
                  <a:cubicBezTo>
                    <a:pt x="289440" y="210191"/>
                    <a:pt x="280273" y="202567"/>
                    <a:pt x="273693" y="192734"/>
                  </a:cubicBezTo>
                  <a:cubicBezTo>
                    <a:pt x="263127" y="177420"/>
                    <a:pt x="257768" y="158628"/>
                    <a:pt x="258596" y="140052"/>
                  </a:cubicBezTo>
                  <a:cubicBezTo>
                    <a:pt x="259300" y="121965"/>
                    <a:pt x="265853" y="104142"/>
                    <a:pt x="277115" y="89965"/>
                  </a:cubicBezTo>
                  <a:cubicBezTo>
                    <a:pt x="288349" y="75686"/>
                    <a:pt x="304132" y="65044"/>
                    <a:pt x="321590" y="59996"/>
                  </a:cubicBezTo>
                  <a:moveTo>
                    <a:pt x="312227" y="107291"/>
                  </a:moveTo>
                  <a:cubicBezTo>
                    <a:pt x="300053" y="118083"/>
                    <a:pt x="294083" y="135277"/>
                    <a:pt x="296763" y="151305"/>
                  </a:cubicBezTo>
                  <a:cubicBezTo>
                    <a:pt x="298267" y="161758"/>
                    <a:pt x="303466" y="171535"/>
                    <a:pt x="310976" y="178924"/>
                  </a:cubicBezTo>
                  <a:cubicBezTo>
                    <a:pt x="342619" y="210257"/>
                    <a:pt x="374224" y="241627"/>
                    <a:pt x="405895" y="272941"/>
                  </a:cubicBezTo>
                  <a:cubicBezTo>
                    <a:pt x="437793" y="241336"/>
                    <a:pt x="469726" y="209768"/>
                    <a:pt x="501614" y="178144"/>
                  </a:cubicBezTo>
                  <a:cubicBezTo>
                    <a:pt x="514502" y="165349"/>
                    <a:pt x="519062" y="145129"/>
                    <a:pt x="513148" y="127982"/>
                  </a:cubicBezTo>
                  <a:cubicBezTo>
                    <a:pt x="508072" y="112640"/>
                    <a:pt x="494940" y="100400"/>
                    <a:pt x="479437" y="96000"/>
                  </a:cubicBezTo>
                  <a:cubicBezTo>
                    <a:pt x="465750" y="92015"/>
                    <a:pt x="450408" y="94073"/>
                    <a:pt x="438328" y="101678"/>
                  </a:cubicBezTo>
                  <a:cubicBezTo>
                    <a:pt x="433562" y="104555"/>
                    <a:pt x="429595" y="108503"/>
                    <a:pt x="425468" y="112189"/>
                  </a:cubicBezTo>
                  <a:cubicBezTo>
                    <a:pt x="418934" y="118073"/>
                    <a:pt x="412411" y="123958"/>
                    <a:pt x="405895" y="129843"/>
                  </a:cubicBezTo>
                  <a:cubicBezTo>
                    <a:pt x="397332" y="122201"/>
                    <a:pt x="388852" y="114454"/>
                    <a:pt x="380298" y="106802"/>
                  </a:cubicBezTo>
                  <a:cubicBezTo>
                    <a:pt x="371677" y="99149"/>
                    <a:pt x="360396" y="94572"/>
                    <a:pt x="348880" y="94064"/>
                  </a:cubicBezTo>
                  <a:cubicBezTo>
                    <a:pt x="335569" y="93444"/>
                    <a:pt x="322004" y="98191"/>
                    <a:pt x="312227" y="107291"/>
                  </a:cubicBezTo>
                  <a:close/>
                </a:path>
              </a:pathLst>
            </a:custGeom>
            <a:grpFill/>
            <a:ln w="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96000" y="1592263"/>
            <a:ext cx="0" cy="3673475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1228727" y="5265737"/>
            <a:ext cx="4438638" cy="76133"/>
            <a:chOff x="803275" y="3326763"/>
            <a:chExt cx="10599339" cy="59078"/>
          </a:xfrm>
        </p:grpSpPr>
        <p:cxnSp>
          <p:nvCxnSpPr>
            <p:cNvPr id="32" name="直接连接符 31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6450962" y="5265737"/>
            <a:ext cx="4438638" cy="76133"/>
            <a:chOff x="803275" y="3326763"/>
            <a:chExt cx="10599339" cy="59078"/>
          </a:xfrm>
        </p:grpSpPr>
        <p:cxnSp>
          <p:nvCxnSpPr>
            <p:cNvPr id="38" name="直接连接符 37"/>
            <p:cNvCxnSpPr/>
            <p:nvPr/>
          </p:nvCxnSpPr>
          <p:spPr>
            <a:xfrm flipH="1">
              <a:off x="803275" y="3326763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8366760" y="3385841"/>
              <a:ext cx="3035854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fd544b86-a9b1-4ff6-8530-840f78ffca9b}"/>
</p:tagLst>
</file>

<file path=ppt/tags/tag2.xml><?xml version="1.0" encoding="utf-8"?>
<p:tagLst xmlns:p="http://schemas.openxmlformats.org/presentationml/2006/main">
  <p:tag name="ISLIDE.GUIDESSETTING" val="{&quot;Id&quot;:&quot;GuidesStyle_Wide&quot;,&quot;Name&quot;:&quot;宽&quot;,&quot;HeaderHeight&quot;:15.0,&quot;FooterHeight&quot;:9.0,&quot;SideMargin&quot;:5.5,&quot;TopMargin&quot;:0.0,&quot;BottomMargin&quot;:0.0,&quot;IntervalMargin&quot;:2.5,&quot;SettingType&quot;:&quot;System&quot;}"/>
  <p:tag name="KSO_WPP_MARK_KEY" val="e3592c3a-67b6-44a0-9c3c-c2365d08998f"/>
  <p:tag name="COMMONDATA" val="eyJoZGlkIjoiMmNmYmEwOWQ4Y2Q0M2IxMGZkNjI4ZjhkZDQyNzg1OTYifQ=="/>
</p:tagLst>
</file>

<file path=ppt/theme/theme1.xml><?xml version="1.0" encoding="utf-8"?>
<a:theme xmlns:a="http://schemas.openxmlformats.org/drawingml/2006/main" name="Office 主题​​">
  <a:themeElements>
    <a:clrScheme name="自定义 38">
      <a:dk1>
        <a:srgbClr val="515151"/>
      </a:dk1>
      <a:lt1>
        <a:srgbClr val="FFFFFF"/>
      </a:lt1>
      <a:dk2>
        <a:srgbClr val="778495"/>
      </a:dk2>
      <a:lt2>
        <a:srgbClr val="F0F0F0"/>
      </a:lt2>
      <a:accent1>
        <a:srgbClr val="FD5F14"/>
      </a:accent1>
      <a:accent2>
        <a:srgbClr val="172842"/>
      </a:accent2>
      <a:accent3>
        <a:srgbClr val="33D1AD"/>
      </a:accent3>
      <a:accent4>
        <a:srgbClr val="9266ED"/>
      </a:accent4>
      <a:accent5>
        <a:srgbClr val="8F95DB"/>
      </a:accent5>
      <a:accent6>
        <a:srgbClr val="C9C9C9"/>
      </a:accent6>
      <a:hlink>
        <a:srgbClr val="86F3D2"/>
      </a:hlink>
      <a:folHlink>
        <a:srgbClr val="BFBFBF"/>
      </a:folHlink>
    </a:clrScheme>
    <a:fontScheme name="自定义 3">
      <a:majorFont>
        <a:latin typeface="Inter"/>
        <a:ea typeface="Inter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4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5973</Words>
  <Application>WPS Presentation</Application>
  <PresentationFormat>宽屏</PresentationFormat>
  <Paragraphs>412</Paragraphs>
  <Slides>22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Inter</vt:lpstr>
      <vt:lpstr>Inter Black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Tools Used &amp; Final Output Overview</vt:lpstr>
      <vt:lpstr>Final Dashboard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迎风</dc:creator>
  <cp:lastModifiedBy>harish balaji</cp:lastModifiedBy>
  <cp:revision>1780</cp:revision>
  <dcterms:created xsi:type="dcterms:W3CDTF">2020-10-22T13:55:00Z</dcterms:created>
  <dcterms:modified xsi:type="dcterms:W3CDTF">2025-05-26T10:22:06Z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2057-12.2.0.21179</vt:lpwstr>
  </property>
  <property fmtid="{D5CDD505-2E9C-101B-9397-08002B2CF9AE}" pid="3" name="ICV">
    <vt:lpwstr>AF77D60C8D30489EA74FEF7CFF917530_11</vt:lpwstr>
  </property>
</Properties>
</file>